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Marcellus" panose="020B0604020202020204" charset="0"/>
      <p:regular r:id="rId15"/>
    </p:embeddedFont>
    <p:embeddedFont>
      <p:font typeface="Nunito" pitchFamily="2" charset="0"/>
      <p:regular r:id="rId16"/>
      <p:bold r:id="rId17"/>
      <p:italic r:id="rId18"/>
      <p:boldItalic r:id="rId19"/>
    </p:embeddedFont>
    <p:embeddedFont>
      <p:font typeface="Sriracha" panose="020B0604020202020204" charset="-34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heDVdP3c8LKgWB+kMx5FsTUiBt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C2E59A-6338-4A09-85B1-DAC7E62227E4}" v="46" dt="2025-09-21T12:33:20.4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hay.rexdominic13@gmail.com" userId="fdc2a3ca137ac69a" providerId="LiveId" clId="{11DD1C33-0C92-4F6F-83B4-F8B4CC54C83A}"/>
    <pc:docChg chg="undo custSel modSld">
      <pc:chgData name="sihay.rexdominic13@gmail.com" userId="fdc2a3ca137ac69a" providerId="LiveId" clId="{11DD1C33-0C92-4F6F-83B4-F8B4CC54C83A}" dt="2025-09-21T12:39:05.275" v="2888" actId="1076"/>
      <pc:docMkLst>
        <pc:docMk/>
      </pc:docMkLst>
      <pc:sldChg chg="modSp mod">
        <pc:chgData name="sihay.rexdominic13@gmail.com" userId="fdc2a3ca137ac69a" providerId="LiveId" clId="{11DD1C33-0C92-4F6F-83B4-F8B4CC54C83A}" dt="2025-09-21T10:32:59.375" v="1" actId="20577"/>
        <pc:sldMkLst>
          <pc:docMk/>
          <pc:sldMk cId="0" sldId="256"/>
        </pc:sldMkLst>
        <pc:spChg chg="mod">
          <ac:chgData name="sihay.rexdominic13@gmail.com" userId="fdc2a3ca137ac69a" providerId="LiveId" clId="{11DD1C33-0C92-4F6F-83B4-F8B4CC54C83A}" dt="2025-09-21T10:32:59.375" v="1" actId="20577"/>
          <ac:spMkLst>
            <pc:docMk/>
            <pc:sldMk cId="0" sldId="256"/>
            <ac:spMk id="94" creationId="{00000000-0000-0000-0000-000000000000}"/>
          </ac:spMkLst>
        </pc:spChg>
      </pc:sldChg>
      <pc:sldChg chg="modSp mod">
        <pc:chgData name="sihay.rexdominic13@gmail.com" userId="fdc2a3ca137ac69a" providerId="LiveId" clId="{11DD1C33-0C92-4F6F-83B4-F8B4CC54C83A}" dt="2025-09-21T10:33:39.537" v="4" actId="14100"/>
        <pc:sldMkLst>
          <pc:docMk/>
          <pc:sldMk cId="0" sldId="258"/>
        </pc:sldMkLst>
        <pc:spChg chg="mod">
          <ac:chgData name="sihay.rexdominic13@gmail.com" userId="fdc2a3ca137ac69a" providerId="LiveId" clId="{11DD1C33-0C92-4F6F-83B4-F8B4CC54C83A}" dt="2025-09-21T10:33:39.537" v="4" actId="14100"/>
          <ac:spMkLst>
            <pc:docMk/>
            <pc:sldMk cId="0" sldId="258"/>
            <ac:spMk id="108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0:33:12.935" v="2" actId="1076"/>
          <ac:spMkLst>
            <pc:docMk/>
            <pc:sldMk cId="0" sldId="258"/>
            <ac:spMk id="116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0:33:18.361" v="3" actId="14100"/>
          <ac:spMkLst>
            <pc:docMk/>
            <pc:sldMk cId="0" sldId="258"/>
            <ac:spMk id="119" creationId="{00000000-0000-0000-0000-000000000000}"/>
          </ac:spMkLst>
        </pc:spChg>
      </pc:sldChg>
      <pc:sldChg chg="modSp mod">
        <pc:chgData name="sihay.rexdominic13@gmail.com" userId="fdc2a3ca137ac69a" providerId="LiveId" clId="{11DD1C33-0C92-4F6F-83B4-F8B4CC54C83A}" dt="2025-09-21T10:34:00.598" v="21" actId="20577"/>
        <pc:sldMkLst>
          <pc:docMk/>
          <pc:sldMk cId="0" sldId="259"/>
        </pc:sldMkLst>
        <pc:spChg chg="mod">
          <ac:chgData name="sihay.rexdominic13@gmail.com" userId="fdc2a3ca137ac69a" providerId="LiveId" clId="{11DD1C33-0C92-4F6F-83B4-F8B4CC54C83A}" dt="2025-09-21T10:33:47.251" v="8" actId="20577"/>
          <ac:spMkLst>
            <pc:docMk/>
            <pc:sldMk cId="0" sldId="259"/>
            <ac:spMk id="134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0:34:00.598" v="21" actId="20577"/>
          <ac:spMkLst>
            <pc:docMk/>
            <pc:sldMk cId="0" sldId="259"/>
            <ac:spMk id="135" creationId="{00000000-0000-0000-0000-000000000000}"/>
          </ac:spMkLst>
        </pc:spChg>
      </pc:sldChg>
      <pc:sldChg chg="modSp mod">
        <pc:chgData name="sihay.rexdominic13@gmail.com" userId="fdc2a3ca137ac69a" providerId="LiveId" clId="{11DD1C33-0C92-4F6F-83B4-F8B4CC54C83A}" dt="2025-09-21T12:27:07.120" v="2398" actId="1036"/>
        <pc:sldMkLst>
          <pc:docMk/>
          <pc:sldMk cId="0" sldId="260"/>
        </pc:sldMkLst>
        <pc:spChg chg="mod">
          <ac:chgData name="sihay.rexdominic13@gmail.com" userId="fdc2a3ca137ac69a" providerId="LiveId" clId="{11DD1C33-0C92-4F6F-83B4-F8B4CC54C83A}" dt="2025-09-21T12:26:00.154" v="2335" actId="1036"/>
          <ac:spMkLst>
            <pc:docMk/>
            <pc:sldMk cId="0" sldId="260"/>
            <ac:spMk id="145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2:26:05.802" v="2347" actId="1036"/>
          <ac:spMkLst>
            <pc:docMk/>
            <pc:sldMk cId="0" sldId="260"/>
            <ac:spMk id="149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2:26:15.073" v="2353" actId="1035"/>
          <ac:spMkLst>
            <pc:docMk/>
            <pc:sldMk cId="0" sldId="260"/>
            <ac:spMk id="150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2:27:07.120" v="2398" actId="1036"/>
          <ac:spMkLst>
            <pc:docMk/>
            <pc:sldMk cId="0" sldId="260"/>
            <ac:spMk id="151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2:27:03.314" v="2394" actId="1036"/>
          <ac:spMkLst>
            <pc:docMk/>
            <pc:sldMk cId="0" sldId="260"/>
            <ac:spMk id="152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2:26:58.061" v="2390" actId="1035"/>
          <ac:spMkLst>
            <pc:docMk/>
            <pc:sldMk cId="0" sldId="260"/>
            <ac:spMk id="153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2:26:34.959" v="2371" actId="1036"/>
          <ac:spMkLst>
            <pc:docMk/>
            <pc:sldMk cId="0" sldId="260"/>
            <ac:spMk id="154" creationId="{00000000-0000-0000-0000-000000000000}"/>
          </ac:spMkLst>
        </pc:spChg>
      </pc:sldChg>
      <pc:sldChg chg="modSp mod">
        <pc:chgData name="sihay.rexdominic13@gmail.com" userId="fdc2a3ca137ac69a" providerId="LiveId" clId="{11DD1C33-0C92-4F6F-83B4-F8B4CC54C83A}" dt="2025-09-21T12:28:54.762" v="2451" actId="20577"/>
        <pc:sldMkLst>
          <pc:docMk/>
          <pc:sldMk cId="0" sldId="261"/>
        </pc:sldMkLst>
        <pc:spChg chg="mod">
          <ac:chgData name="sihay.rexdominic13@gmail.com" userId="fdc2a3ca137ac69a" providerId="LiveId" clId="{11DD1C33-0C92-4F6F-83B4-F8B4CC54C83A}" dt="2025-09-21T12:27:30.793" v="2411" actId="1036"/>
          <ac:spMkLst>
            <pc:docMk/>
            <pc:sldMk cId="0" sldId="261"/>
            <ac:spMk id="163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2:28:18.983" v="2450" actId="1036"/>
          <ac:spMkLst>
            <pc:docMk/>
            <pc:sldMk cId="0" sldId="261"/>
            <ac:spMk id="164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2:27:27.870" v="2405" actId="1036"/>
          <ac:spMkLst>
            <pc:docMk/>
            <pc:sldMk cId="0" sldId="261"/>
            <ac:spMk id="166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2:28:16.869" v="2447" actId="1036"/>
          <ac:spMkLst>
            <pc:docMk/>
            <pc:sldMk cId="0" sldId="261"/>
            <ac:spMk id="168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2:28:13.752" v="2438" actId="1036"/>
          <ac:spMkLst>
            <pc:docMk/>
            <pc:sldMk cId="0" sldId="261"/>
            <ac:spMk id="169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2:28:02.893" v="2418" actId="1035"/>
          <ac:spMkLst>
            <pc:docMk/>
            <pc:sldMk cId="0" sldId="261"/>
            <ac:spMk id="171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2:28:54.762" v="2451" actId="20577"/>
          <ac:spMkLst>
            <pc:docMk/>
            <pc:sldMk cId="0" sldId="261"/>
            <ac:spMk id="172" creationId="{00000000-0000-0000-0000-000000000000}"/>
          </ac:spMkLst>
        </pc:spChg>
      </pc:sldChg>
      <pc:sldChg chg="modSp mod">
        <pc:chgData name="sihay.rexdominic13@gmail.com" userId="fdc2a3ca137ac69a" providerId="LiveId" clId="{11DD1C33-0C92-4F6F-83B4-F8B4CC54C83A}" dt="2025-09-21T12:39:05.275" v="2888" actId="1076"/>
        <pc:sldMkLst>
          <pc:docMk/>
          <pc:sldMk cId="0" sldId="262"/>
        </pc:sldMkLst>
        <pc:spChg chg="mod">
          <ac:chgData name="sihay.rexdominic13@gmail.com" userId="fdc2a3ca137ac69a" providerId="LiveId" clId="{11DD1C33-0C92-4F6F-83B4-F8B4CC54C83A}" dt="2025-09-21T12:39:05.275" v="2888" actId="1076"/>
          <ac:spMkLst>
            <pc:docMk/>
            <pc:sldMk cId="0" sldId="262"/>
            <ac:spMk id="181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2:29:31.552" v="2464" actId="1035"/>
          <ac:spMkLst>
            <pc:docMk/>
            <pc:sldMk cId="0" sldId="262"/>
            <ac:spMk id="183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2:30:05.334" v="2497" actId="1036"/>
          <ac:spMkLst>
            <pc:docMk/>
            <pc:sldMk cId="0" sldId="262"/>
            <ac:spMk id="184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2:38:08.685" v="2873" actId="1036"/>
          <ac:spMkLst>
            <pc:docMk/>
            <pc:sldMk cId="0" sldId="262"/>
            <ac:spMk id="185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2:38:11.921" v="2885" actId="1035"/>
          <ac:spMkLst>
            <pc:docMk/>
            <pc:sldMk cId="0" sldId="262"/>
            <ac:spMk id="186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2:35:03.041" v="2556" actId="948"/>
          <ac:spMkLst>
            <pc:docMk/>
            <pc:sldMk cId="0" sldId="262"/>
            <ac:spMk id="187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2:37:40.563" v="2682" actId="1036"/>
          <ac:spMkLst>
            <pc:docMk/>
            <pc:sldMk cId="0" sldId="262"/>
            <ac:spMk id="188" creationId="{00000000-0000-0000-0000-000000000000}"/>
          </ac:spMkLst>
        </pc:spChg>
      </pc:sldChg>
      <pc:sldChg chg="addSp delSp modSp mod">
        <pc:chgData name="sihay.rexdominic13@gmail.com" userId="fdc2a3ca137ac69a" providerId="LiveId" clId="{11DD1C33-0C92-4F6F-83B4-F8B4CC54C83A}" dt="2025-09-21T11:44:45.234" v="2148" actId="1038"/>
        <pc:sldMkLst>
          <pc:docMk/>
          <pc:sldMk cId="0" sldId="263"/>
        </pc:sldMkLst>
        <pc:spChg chg="mod">
          <ac:chgData name="sihay.rexdominic13@gmail.com" userId="fdc2a3ca137ac69a" providerId="LiveId" clId="{11DD1C33-0C92-4F6F-83B4-F8B4CC54C83A}" dt="2025-09-21T11:18:19.515" v="1550" actId="164"/>
          <ac:spMkLst>
            <pc:docMk/>
            <pc:sldMk cId="0" sldId="263"/>
            <ac:spMk id="196" creationId="{00000000-0000-0000-0000-000000000000}"/>
          </ac:spMkLst>
        </pc:spChg>
        <pc:spChg chg="del">
          <ac:chgData name="sihay.rexdominic13@gmail.com" userId="fdc2a3ca137ac69a" providerId="LiveId" clId="{11DD1C33-0C92-4F6F-83B4-F8B4CC54C83A}" dt="2025-09-21T10:42:41.839" v="30" actId="478"/>
          <ac:spMkLst>
            <pc:docMk/>
            <pc:sldMk cId="0" sldId="263"/>
            <ac:spMk id="201" creationId="{00000000-0000-0000-0000-000000000000}"/>
          </ac:spMkLst>
        </pc:spChg>
        <pc:spChg chg="del">
          <ac:chgData name="sihay.rexdominic13@gmail.com" userId="fdc2a3ca137ac69a" providerId="LiveId" clId="{11DD1C33-0C92-4F6F-83B4-F8B4CC54C83A}" dt="2025-09-21T10:42:42.939" v="31" actId="478"/>
          <ac:spMkLst>
            <pc:docMk/>
            <pc:sldMk cId="0" sldId="263"/>
            <ac:spMk id="203" creationId="{00000000-0000-0000-0000-000000000000}"/>
          </ac:spMkLst>
        </pc:spChg>
        <pc:spChg chg="del">
          <ac:chgData name="sihay.rexdominic13@gmail.com" userId="fdc2a3ca137ac69a" providerId="LiveId" clId="{11DD1C33-0C92-4F6F-83B4-F8B4CC54C83A}" dt="2025-09-21T10:42:43.619" v="32" actId="478"/>
          <ac:spMkLst>
            <pc:docMk/>
            <pc:sldMk cId="0" sldId="263"/>
            <ac:spMk id="204" creationId="{00000000-0000-0000-0000-000000000000}"/>
          </ac:spMkLst>
        </pc:spChg>
        <pc:spChg chg="del">
          <ac:chgData name="sihay.rexdominic13@gmail.com" userId="fdc2a3ca137ac69a" providerId="LiveId" clId="{11DD1C33-0C92-4F6F-83B4-F8B4CC54C83A}" dt="2025-09-21T10:42:44.496" v="33" actId="478"/>
          <ac:spMkLst>
            <pc:docMk/>
            <pc:sldMk cId="0" sldId="263"/>
            <ac:spMk id="205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18:21.455" v="1551" actId="164"/>
          <ac:spMkLst>
            <pc:docMk/>
            <pc:sldMk cId="0" sldId="263"/>
            <ac:spMk id="207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18:21.455" v="1551" actId="164"/>
          <ac:spMkLst>
            <pc:docMk/>
            <pc:sldMk cId="0" sldId="263"/>
            <ac:spMk id="208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18:21.455" v="1551" actId="164"/>
          <ac:spMkLst>
            <pc:docMk/>
            <pc:sldMk cId="0" sldId="263"/>
            <ac:spMk id="209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18:21.455" v="1551" actId="164"/>
          <ac:spMkLst>
            <pc:docMk/>
            <pc:sldMk cId="0" sldId="263"/>
            <ac:spMk id="210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18:21.455" v="1551" actId="164"/>
          <ac:spMkLst>
            <pc:docMk/>
            <pc:sldMk cId="0" sldId="263"/>
            <ac:spMk id="211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0:46:31.166" v="336" actId="1035"/>
          <ac:spMkLst>
            <pc:docMk/>
            <pc:sldMk cId="0" sldId="263"/>
            <ac:spMk id="214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0:47:28.559" v="417" actId="1036"/>
          <ac:spMkLst>
            <pc:docMk/>
            <pc:sldMk cId="0" sldId="263"/>
            <ac:spMk id="215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0:47:25.688" v="413" actId="1036"/>
          <ac:spMkLst>
            <pc:docMk/>
            <pc:sldMk cId="0" sldId="263"/>
            <ac:spMk id="216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0:48:11.057" v="480" actId="20577"/>
          <ac:spMkLst>
            <pc:docMk/>
            <pc:sldMk cId="0" sldId="263"/>
            <ac:spMk id="217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0:48:27.111" v="501" actId="1035"/>
          <ac:spMkLst>
            <pc:docMk/>
            <pc:sldMk cId="0" sldId="263"/>
            <ac:spMk id="220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0:50:43.699" v="592" actId="1036"/>
          <ac:spMkLst>
            <pc:docMk/>
            <pc:sldMk cId="0" sldId="263"/>
            <ac:spMk id="221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0:50:53.484" v="614" actId="1035"/>
          <ac:spMkLst>
            <pc:docMk/>
            <pc:sldMk cId="0" sldId="263"/>
            <ac:spMk id="222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0:51:02.048" v="637" actId="1035"/>
          <ac:spMkLst>
            <pc:docMk/>
            <pc:sldMk cId="0" sldId="263"/>
            <ac:spMk id="223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0:53:06.141" v="678" actId="1035"/>
          <ac:spMkLst>
            <pc:docMk/>
            <pc:sldMk cId="0" sldId="263"/>
            <ac:spMk id="226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0:54:23.647" v="828" actId="1036"/>
          <ac:spMkLst>
            <pc:docMk/>
            <pc:sldMk cId="0" sldId="263"/>
            <ac:spMk id="227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0:54:33.185" v="852" actId="1036"/>
          <ac:spMkLst>
            <pc:docMk/>
            <pc:sldMk cId="0" sldId="263"/>
            <ac:spMk id="228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0:54:39.541" v="868" actId="1035"/>
          <ac:spMkLst>
            <pc:docMk/>
            <pc:sldMk cId="0" sldId="263"/>
            <ac:spMk id="229" creationId="{00000000-0000-0000-0000-000000000000}"/>
          </ac:spMkLst>
        </pc:spChg>
        <pc:spChg chg="mod topLvl">
          <ac:chgData name="sihay.rexdominic13@gmail.com" userId="fdc2a3ca137ac69a" providerId="LiveId" clId="{11DD1C33-0C92-4F6F-83B4-F8B4CC54C83A}" dt="2025-09-21T11:18:32.538" v="1552" actId="164"/>
          <ac:spMkLst>
            <pc:docMk/>
            <pc:sldMk cId="0" sldId="263"/>
            <ac:spMk id="230" creationId="{00000000-0000-0000-0000-000000000000}"/>
          </ac:spMkLst>
        </pc:spChg>
        <pc:spChg chg="mod topLvl">
          <ac:chgData name="sihay.rexdominic13@gmail.com" userId="fdc2a3ca137ac69a" providerId="LiveId" clId="{11DD1C33-0C92-4F6F-83B4-F8B4CC54C83A}" dt="2025-09-21T11:18:32.538" v="1552" actId="164"/>
          <ac:spMkLst>
            <pc:docMk/>
            <pc:sldMk cId="0" sldId="263"/>
            <ac:spMk id="231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19:18.922" v="1554" actId="164"/>
          <ac:spMkLst>
            <pc:docMk/>
            <pc:sldMk cId="0" sldId="263"/>
            <ac:spMk id="232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19:18.922" v="1554" actId="164"/>
          <ac:spMkLst>
            <pc:docMk/>
            <pc:sldMk cId="0" sldId="263"/>
            <ac:spMk id="233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19:48.564" v="1556" actId="164"/>
          <ac:spMkLst>
            <pc:docMk/>
            <pc:sldMk cId="0" sldId="263"/>
            <ac:spMk id="234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19:48.564" v="1556" actId="164"/>
          <ac:spMkLst>
            <pc:docMk/>
            <pc:sldMk cId="0" sldId="263"/>
            <ac:spMk id="235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20:19.357" v="1558" actId="164"/>
          <ac:spMkLst>
            <pc:docMk/>
            <pc:sldMk cId="0" sldId="263"/>
            <ac:spMk id="236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20:19.357" v="1558" actId="164"/>
          <ac:spMkLst>
            <pc:docMk/>
            <pc:sldMk cId="0" sldId="263"/>
            <ac:spMk id="237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18:32.538" v="1552" actId="164"/>
          <ac:spMkLst>
            <pc:docMk/>
            <pc:sldMk cId="0" sldId="263"/>
            <ac:spMk id="238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19:18.922" v="1554" actId="164"/>
          <ac:spMkLst>
            <pc:docMk/>
            <pc:sldMk cId="0" sldId="263"/>
            <ac:spMk id="239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19:48.564" v="1556" actId="164"/>
          <ac:spMkLst>
            <pc:docMk/>
            <pc:sldMk cId="0" sldId="263"/>
            <ac:spMk id="240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20:19.357" v="1558" actId="164"/>
          <ac:spMkLst>
            <pc:docMk/>
            <pc:sldMk cId="0" sldId="263"/>
            <ac:spMk id="241" creationId="{00000000-0000-0000-0000-000000000000}"/>
          </ac:spMkLst>
        </pc:spChg>
        <pc:grpChg chg="add del mod">
          <ac:chgData name="sihay.rexdominic13@gmail.com" userId="fdc2a3ca137ac69a" providerId="LiveId" clId="{11DD1C33-0C92-4F6F-83B4-F8B4CC54C83A}" dt="2025-09-21T11:17:57.604" v="1545" actId="165"/>
          <ac:grpSpMkLst>
            <pc:docMk/>
            <pc:sldMk cId="0" sldId="263"/>
            <ac:grpSpMk id="2" creationId="{E41D2256-F32E-8E4D-1B70-73AAFE2268A8}"/>
          </ac:grpSpMkLst>
        </pc:grpChg>
        <pc:grpChg chg="add mod">
          <ac:chgData name="sihay.rexdominic13@gmail.com" userId="fdc2a3ca137ac69a" providerId="LiveId" clId="{11DD1C33-0C92-4F6F-83B4-F8B4CC54C83A}" dt="2025-09-21T11:18:21.455" v="1551" actId="164"/>
          <ac:grpSpMkLst>
            <pc:docMk/>
            <pc:sldMk cId="0" sldId="263"/>
            <ac:grpSpMk id="3" creationId="{AB27DF3E-29FE-2CB0-ABD0-C2F691C17329}"/>
          </ac:grpSpMkLst>
        </pc:grpChg>
        <pc:grpChg chg="add mod">
          <ac:chgData name="sihay.rexdominic13@gmail.com" userId="fdc2a3ca137ac69a" providerId="LiveId" clId="{11DD1C33-0C92-4F6F-83B4-F8B4CC54C83A}" dt="2025-09-21T11:18:19.515" v="1550" actId="164"/>
          <ac:grpSpMkLst>
            <pc:docMk/>
            <pc:sldMk cId="0" sldId="263"/>
            <ac:grpSpMk id="4" creationId="{F6F5FDD4-17D0-9463-47D2-AF67693E9BE5}"/>
          </ac:grpSpMkLst>
        </pc:grpChg>
        <pc:grpChg chg="add mod">
          <ac:chgData name="sihay.rexdominic13@gmail.com" userId="fdc2a3ca137ac69a" providerId="LiveId" clId="{11DD1C33-0C92-4F6F-83B4-F8B4CC54C83A}" dt="2025-09-21T11:18:38.533" v="1553" actId="1076"/>
          <ac:grpSpMkLst>
            <pc:docMk/>
            <pc:sldMk cId="0" sldId="263"/>
            <ac:grpSpMk id="5" creationId="{8ED3044F-9DE0-C919-2DE5-3D4289066A8E}"/>
          </ac:grpSpMkLst>
        </pc:grpChg>
        <pc:grpChg chg="add mod">
          <ac:chgData name="sihay.rexdominic13@gmail.com" userId="fdc2a3ca137ac69a" providerId="LiveId" clId="{11DD1C33-0C92-4F6F-83B4-F8B4CC54C83A}" dt="2025-09-21T11:19:32.183" v="1555" actId="1076"/>
          <ac:grpSpMkLst>
            <pc:docMk/>
            <pc:sldMk cId="0" sldId="263"/>
            <ac:grpSpMk id="6" creationId="{B22D02C3-673C-3257-8D0B-9EAF3DA87943}"/>
          </ac:grpSpMkLst>
        </pc:grpChg>
        <pc:grpChg chg="add mod">
          <ac:chgData name="sihay.rexdominic13@gmail.com" userId="fdc2a3ca137ac69a" providerId="LiveId" clId="{11DD1C33-0C92-4F6F-83B4-F8B4CC54C83A}" dt="2025-09-21T11:20:00.798" v="1557" actId="1076"/>
          <ac:grpSpMkLst>
            <pc:docMk/>
            <pc:sldMk cId="0" sldId="263"/>
            <ac:grpSpMk id="7" creationId="{8EC406A0-1B19-A19A-CFFE-5702FDCA62A9}"/>
          </ac:grpSpMkLst>
        </pc:grpChg>
        <pc:grpChg chg="add mod">
          <ac:chgData name="sihay.rexdominic13@gmail.com" userId="fdc2a3ca137ac69a" providerId="LiveId" clId="{11DD1C33-0C92-4F6F-83B4-F8B4CC54C83A}" dt="2025-09-21T11:20:35.376" v="1560" actId="1076"/>
          <ac:grpSpMkLst>
            <pc:docMk/>
            <pc:sldMk cId="0" sldId="263"/>
            <ac:grpSpMk id="8" creationId="{36444EA0-6DB9-A511-1D46-81D3037A34A6}"/>
          </ac:grpSpMkLst>
        </pc:grpChg>
        <pc:grpChg chg="mod topLvl">
          <ac:chgData name="sihay.rexdominic13@gmail.com" userId="fdc2a3ca137ac69a" providerId="LiveId" clId="{11DD1C33-0C92-4F6F-83B4-F8B4CC54C83A}" dt="2025-09-21T11:18:32.538" v="1552" actId="164"/>
          <ac:grpSpMkLst>
            <pc:docMk/>
            <pc:sldMk cId="0" sldId="263"/>
            <ac:grpSpMk id="206" creationId="{00000000-0000-0000-0000-000000000000}"/>
          </ac:grpSpMkLst>
        </pc:grpChg>
        <pc:grpChg chg="mod">
          <ac:chgData name="sihay.rexdominic13@gmail.com" userId="fdc2a3ca137ac69a" providerId="LiveId" clId="{11DD1C33-0C92-4F6F-83B4-F8B4CC54C83A}" dt="2025-09-21T11:19:18.922" v="1554" actId="164"/>
          <ac:grpSpMkLst>
            <pc:docMk/>
            <pc:sldMk cId="0" sldId="263"/>
            <ac:grpSpMk id="212" creationId="{00000000-0000-0000-0000-000000000000}"/>
          </ac:grpSpMkLst>
        </pc:grpChg>
        <pc:grpChg chg="mod">
          <ac:chgData name="sihay.rexdominic13@gmail.com" userId="fdc2a3ca137ac69a" providerId="LiveId" clId="{11DD1C33-0C92-4F6F-83B4-F8B4CC54C83A}" dt="2025-09-21T11:19:48.564" v="1556" actId="164"/>
          <ac:grpSpMkLst>
            <pc:docMk/>
            <pc:sldMk cId="0" sldId="263"/>
            <ac:grpSpMk id="218" creationId="{00000000-0000-0000-0000-000000000000}"/>
          </ac:grpSpMkLst>
        </pc:grpChg>
        <pc:grpChg chg="mod">
          <ac:chgData name="sihay.rexdominic13@gmail.com" userId="fdc2a3ca137ac69a" providerId="LiveId" clId="{11DD1C33-0C92-4F6F-83B4-F8B4CC54C83A}" dt="2025-09-21T11:20:19.357" v="1558" actId="164"/>
          <ac:grpSpMkLst>
            <pc:docMk/>
            <pc:sldMk cId="0" sldId="263"/>
            <ac:grpSpMk id="224" creationId="{00000000-0000-0000-0000-000000000000}"/>
          </ac:grpSpMkLst>
        </pc:grpChg>
        <pc:picChg chg="add mod">
          <ac:chgData name="sihay.rexdominic13@gmail.com" userId="fdc2a3ca137ac69a" providerId="LiveId" clId="{11DD1C33-0C92-4F6F-83B4-F8B4CC54C83A}" dt="2025-09-21T11:39:20.275" v="2124" actId="1037"/>
          <ac:picMkLst>
            <pc:docMk/>
            <pc:sldMk cId="0" sldId="263"/>
            <ac:picMk id="10" creationId="{40DA307D-8582-607B-D383-4025AEAFD10F}"/>
          </ac:picMkLst>
        </pc:picChg>
        <pc:picChg chg="add mod">
          <ac:chgData name="sihay.rexdominic13@gmail.com" userId="fdc2a3ca137ac69a" providerId="LiveId" clId="{11DD1C33-0C92-4F6F-83B4-F8B4CC54C83A}" dt="2025-09-21T11:41:03.972" v="2133" actId="1038"/>
          <ac:picMkLst>
            <pc:docMk/>
            <pc:sldMk cId="0" sldId="263"/>
            <ac:picMk id="12" creationId="{1C9EF141-A26D-80B3-5107-39F9BE481E63}"/>
          </ac:picMkLst>
        </pc:picChg>
        <pc:picChg chg="add mod">
          <ac:chgData name="sihay.rexdominic13@gmail.com" userId="fdc2a3ca137ac69a" providerId="LiveId" clId="{11DD1C33-0C92-4F6F-83B4-F8B4CC54C83A}" dt="2025-09-21T11:43:53.295" v="2140" actId="1038"/>
          <ac:picMkLst>
            <pc:docMk/>
            <pc:sldMk cId="0" sldId="263"/>
            <ac:picMk id="14" creationId="{38F7E55E-6E8A-C798-C3E4-31BB444BB074}"/>
          </ac:picMkLst>
        </pc:picChg>
        <pc:picChg chg="add mod">
          <ac:chgData name="sihay.rexdominic13@gmail.com" userId="fdc2a3ca137ac69a" providerId="LiveId" clId="{11DD1C33-0C92-4F6F-83B4-F8B4CC54C83A}" dt="2025-09-21T11:44:45.234" v="2148" actId="1038"/>
          <ac:picMkLst>
            <pc:docMk/>
            <pc:sldMk cId="0" sldId="263"/>
            <ac:picMk id="16" creationId="{50ABAE72-DCB1-08E9-718B-7330EA99101F}"/>
          </ac:picMkLst>
        </pc:picChg>
      </pc:sldChg>
      <pc:sldChg chg="addSp delSp modSp mod">
        <pc:chgData name="sihay.rexdominic13@gmail.com" userId="fdc2a3ca137ac69a" providerId="LiveId" clId="{11DD1C33-0C92-4F6F-83B4-F8B4CC54C83A}" dt="2025-09-21T12:24:32.540" v="2319" actId="20577"/>
        <pc:sldMkLst>
          <pc:docMk/>
          <pc:sldMk cId="0" sldId="264"/>
        </pc:sldMkLst>
        <pc:spChg chg="mod">
          <ac:chgData name="sihay.rexdominic13@gmail.com" userId="fdc2a3ca137ac69a" providerId="LiveId" clId="{11DD1C33-0C92-4F6F-83B4-F8B4CC54C83A}" dt="2025-09-21T11:16:21.586" v="1536" actId="1076"/>
          <ac:spMkLst>
            <pc:docMk/>
            <pc:sldMk cId="0" sldId="264"/>
            <ac:spMk id="246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09:14.559" v="1368" actId="1076"/>
          <ac:spMkLst>
            <pc:docMk/>
            <pc:sldMk cId="0" sldId="264"/>
            <ac:spMk id="247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07:42.169" v="1354" actId="1076"/>
          <ac:spMkLst>
            <pc:docMk/>
            <pc:sldMk cId="0" sldId="264"/>
            <ac:spMk id="248" creationId="{00000000-0000-0000-0000-000000000000}"/>
          </ac:spMkLst>
        </pc:spChg>
        <pc:spChg chg="del">
          <ac:chgData name="sihay.rexdominic13@gmail.com" userId="fdc2a3ca137ac69a" providerId="LiveId" clId="{11DD1C33-0C92-4F6F-83B4-F8B4CC54C83A}" dt="2025-09-21T10:42:37.639" v="26" actId="478"/>
          <ac:spMkLst>
            <pc:docMk/>
            <pc:sldMk cId="0" sldId="264"/>
            <ac:spMk id="254" creationId="{00000000-0000-0000-0000-000000000000}"/>
          </ac:spMkLst>
        </pc:spChg>
        <pc:spChg chg="del">
          <ac:chgData name="sihay.rexdominic13@gmail.com" userId="fdc2a3ca137ac69a" providerId="LiveId" clId="{11DD1C33-0C92-4F6F-83B4-F8B4CC54C83A}" dt="2025-09-21T10:42:38.198" v="27" actId="478"/>
          <ac:spMkLst>
            <pc:docMk/>
            <pc:sldMk cId="0" sldId="264"/>
            <ac:spMk id="256" creationId="{00000000-0000-0000-0000-000000000000}"/>
          </ac:spMkLst>
        </pc:spChg>
        <pc:spChg chg="del">
          <ac:chgData name="sihay.rexdominic13@gmail.com" userId="fdc2a3ca137ac69a" providerId="LiveId" clId="{11DD1C33-0C92-4F6F-83B4-F8B4CC54C83A}" dt="2025-09-21T10:42:38.852" v="28" actId="478"/>
          <ac:spMkLst>
            <pc:docMk/>
            <pc:sldMk cId="0" sldId="264"/>
            <ac:spMk id="257" creationId="{00000000-0000-0000-0000-000000000000}"/>
          </ac:spMkLst>
        </pc:spChg>
        <pc:spChg chg="del">
          <ac:chgData name="sihay.rexdominic13@gmail.com" userId="fdc2a3ca137ac69a" providerId="LiveId" clId="{11DD1C33-0C92-4F6F-83B4-F8B4CC54C83A}" dt="2025-09-21T10:42:39.459" v="29" actId="478"/>
          <ac:spMkLst>
            <pc:docMk/>
            <pc:sldMk cId="0" sldId="264"/>
            <ac:spMk id="258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08:28.121" v="1359" actId="164"/>
          <ac:spMkLst>
            <pc:docMk/>
            <pc:sldMk cId="0" sldId="264"/>
            <ac:spMk id="259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08:28.121" v="1359" actId="164"/>
          <ac:spMkLst>
            <pc:docMk/>
            <pc:sldMk cId="0" sldId="264"/>
            <ac:spMk id="260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08:28.121" v="1359" actId="164"/>
          <ac:spMkLst>
            <pc:docMk/>
            <pc:sldMk cId="0" sldId="264"/>
            <ac:spMk id="261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08:28.121" v="1359" actId="164"/>
          <ac:spMkLst>
            <pc:docMk/>
            <pc:sldMk cId="0" sldId="264"/>
            <ac:spMk id="262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08:28.121" v="1359" actId="164"/>
          <ac:spMkLst>
            <pc:docMk/>
            <pc:sldMk cId="0" sldId="264"/>
            <ac:spMk id="263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01:06.813" v="1097" actId="1035"/>
          <ac:spMkLst>
            <pc:docMk/>
            <pc:sldMk cId="0" sldId="264"/>
            <ac:spMk id="266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02:14.934" v="1148" actId="1036"/>
          <ac:spMkLst>
            <pc:docMk/>
            <pc:sldMk cId="0" sldId="264"/>
            <ac:spMk id="267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02:19" v="1167" actId="1036"/>
          <ac:spMkLst>
            <pc:docMk/>
            <pc:sldMk cId="0" sldId="264"/>
            <ac:spMk id="268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02:25.024" v="1191" actId="1035"/>
          <ac:spMkLst>
            <pc:docMk/>
            <pc:sldMk cId="0" sldId="264"/>
            <ac:spMk id="269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03:30.103" v="1248" actId="1036"/>
          <ac:spMkLst>
            <pc:docMk/>
            <pc:sldMk cId="0" sldId="264"/>
            <ac:spMk id="272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06:47.149" v="1300" actId="1037"/>
          <ac:spMkLst>
            <pc:docMk/>
            <pc:sldMk cId="0" sldId="264"/>
            <ac:spMk id="273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06:52.326" v="1308" actId="1035"/>
          <ac:spMkLst>
            <pc:docMk/>
            <pc:sldMk cId="0" sldId="264"/>
            <ac:spMk id="274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06:58.804" v="1327" actId="1035"/>
          <ac:spMkLst>
            <pc:docMk/>
            <pc:sldMk cId="0" sldId="264"/>
            <ac:spMk id="275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15:50.373" v="1519" actId="1038"/>
          <ac:spMkLst>
            <pc:docMk/>
            <pc:sldMk cId="0" sldId="264"/>
            <ac:spMk id="277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15:40.947" v="1512" actId="164"/>
          <ac:spMkLst>
            <pc:docMk/>
            <pc:sldMk cId="0" sldId="264"/>
            <ac:spMk id="278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15:40.947" v="1512" actId="164"/>
          <ac:spMkLst>
            <pc:docMk/>
            <pc:sldMk cId="0" sldId="264"/>
            <ac:spMk id="279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15:40.947" v="1512" actId="164"/>
          <ac:spMkLst>
            <pc:docMk/>
            <pc:sldMk cId="0" sldId="264"/>
            <ac:spMk id="280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2:24:32.540" v="2319" actId="20577"/>
          <ac:spMkLst>
            <pc:docMk/>
            <pc:sldMk cId="0" sldId="264"/>
            <ac:spMk id="281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08:28.121" v="1359" actId="164"/>
          <ac:spMkLst>
            <pc:docMk/>
            <pc:sldMk cId="0" sldId="264"/>
            <ac:spMk id="282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08:28.121" v="1359" actId="164"/>
          <ac:spMkLst>
            <pc:docMk/>
            <pc:sldMk cId="0" sldId="264"/>
            <ac:spMk id="283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08:07.576" v="1357" actId="164"/>
          <ac:spMkLst>
            <pc:docMk/>
            <pc:sldMk cId="0" sldId="264"/>
            <ac:spMk id="284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08:07.576" v="1357" actId="164"/>
          <ac:spMkLst>
            <pc:docMk/>
            <pc:sldMk cId="0" sldId="264"/>
            <ac:spMk id="285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08:48.404" v="1361" actId="164"/>
          <ac:spMkLst>
            <pc:docMk/>
            <pc:sldMk cId="0" sldId="264"/>
            <ac:spMk id="286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08:48.404" v="1361" actId="164"/>
          <ac:spMkLst>
            <pc:docMk/>
            <pc:sldMk cId="0" sldId="264"/>
            <ac:spMk id="287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16:07.073" v="1530" actId="164"/>
          <ac:spMkLst>
            <pc:docMk/>
            <pc:sldMk cId="0" sldId="264"/>
            <ac:spMk id="288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16:07.073" v="1530" actId="164"/>
          <ac:spMkLst>
            <pc:docMk/>
            <pc:sldMk cId="0" sldId="264"/>
            <ac:spMk id="289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08:28.121" v="1359" actId="164"/>
          <ac:spMkLst>
            <pc:docMk/>
            <pc:sldMk cId="0" sldId="264"/>
            <ac:spMk id="290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07:35.688" v="1352" actId="164"/>
          <ac:spMkLst>
            <pc:docMk/>
            <pc:sldMk cId="0" sldId="264"/>
            <ac:spMk id="291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09:10.652" v="1366" actId="164"/>
          <ac:spMkLst>
            <pc:docMk/>
            <pc:sldMk cId="0" sldId="264"/>
            <ac:spMk id="292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16:38.359" v="1538" actId="164"/>
          <ac:spMkLst>
            <pc:docMk/>
            <pc:sldMk cId="0" sldId="264"/>
            <ac:spMk id="293" creationId="{00000000-0000-0000-0000-000000000000}"/>
          </ac:spMkLst>
        </pc:spChg>
        <pc:grpChg chg="add mod">
          <ac:chgData name="sihay.rexdominic13@gmail.com" userId="fdc2a3ca137ac69a" providerId="LiveId" clId="{11DD1C33-0C92-4F6F-83B4-F8B4CC54C83A}" dt="2025-09-21T11:08:07.576" v="1357" actId="164"/>
          <ac:grpSpMkLst>
            <pc:docMk/>
            <pc:sldMk cId="0" sldId="264"/>
            <ac:grpSpMk id="2" creationId="{932E57E2-0336-034B-CBFA-B5EC8CD537E6}"/>
          </ac:grpSpMkLst>
        </pc:grpChg>
        <pc:grpChg chg="add mod">
          <ac:chgData name="sihay.rexdominic13@gmail.com" userId="fdc2a3ca137ac69a" providerId="LiveId" clId="{11DD1C33-0C92-4F6F-83B4-F8B4CC54C83A}" dt="2025-09-21T11:08:14.965" v="1358" actId="1076"/>
          <ac:grpSpMkLst>
            <pc:docMk/>
            <pc:sldMk cId="0" sldId="264"/>
            <ac:grpSpMk id="3" creationId="{F0F84388-DBAE-212D-E1D7-399B469B27CA}"/>
          </ac:grpSpMkLst>
        </pc:grpChg>
        <pc:grpChg chg="add mod">
          <ac:chgData name="sihay.rexdominic13@gmail.com" userId="fdc2a3ca137ac69a" providerId="LiveId" clId="{11DD1C33-0C92-4F6F-83B4-F8B4CC54C83A}" dt="2025-09-21T11:08:32.797" v="1360" actId="1076"/>
          <ac:grpSpMkLst>
            <pc:docMk/>
            <pc:sldMk cId="0" sldId="264"/>
            <ac:grpSpMk id="4" creationId="{DA248129-5AA6-0797-95A4-BDB14A461A48}"/>
          </ac:grpSpMkLst>
        </pc:grpChg>
        <pc:grpChg chg="add mod">
          <ac:chgData name="sihay.rexdominic13@gmail.com" userId="fdc2a3ca137ac69a" providerId="LiveId" clId="{11DD1C33-0C92-4F6F-83B4-F8B4CC54C83A}" dt="2025-09-21T11:09:10.652" v="1366" actId="164"/>
          <ac:grpSpMkLst>
            <pc:docMk/>
            <pc:sldMk cId="0" sldId="264"/>
            <ac:grpSpMk id="5" creationId="{B16F5464-A106-F4CD-9D01-168A52CCA9B1}"/>
          </ac:grpSpMkLst>
        </pc:grpChg>
        <pc:grpChg chg="add mod">
          <ac:chgData name="sihay.rexdominic13@gmail.com" userId="fdc2a3ca137ac69a" providerId="LiveId" clId="{11DD1C33-0C92-4F6F-83B4-F8B4CC54C83A}" dt="2025-09-21T11:09:35.767" v="1370" actId="1076"/>
          <ac:grpSpMkLst>
            <pc:docMk/>
            <pc:sldMk cId="0" sldId="264"/>
            <ac:grpSpMk id="6" creationId="{28A14EEC-13BF-AE01-C179-0A3671BCB2CD}"/>
          </ac:grpSpMkLst>
        </pc:grpChg>
        <pc:grpChg chg="add mod">
          <ac:chgData name="sihay.rexdominic13@gmail.com" userId="fdc2a3ca137ac69a" providerId="LiveId" clId="{11DD1C33-0C92-4F6F-83B4-F8B4CC54C83A}" dt="2025-09-21T11:15:40.947" v="1512" actId="164"/>
          <ac:grpSpMkLst>
            <pc:docMk/>
            <pc:sldMk cId="0" sldId="264"/>
            <ac:grpSpMk id="7" creationId="{44F88521-D51D-4F12-FA97-24F90089A497}"/>
          </ac:grpSpMkLst>
        </pc:grpChg>
        <pc:grpChg chg="add mod">
          <ac:chgData name="sihay.rexdominic13@gmail.com" userId="fdc2a3ca137ac69a" providerId="LiveId" clId="{11DD1C33-0C92-4F6F-83B4-F8B4CC54C83A}" dt="2025-09-21T11:16:38.359" v="1538" actId="164"/>
          <ac:grpSpMkLst>
            <pc:docMk/>
            <pc:sldMk cId="0" sldId="264"/>
            <ac:grpSpMk id="8" creationId="{5AABA349-71BE-1082-FFBB-EE52CB59BA93}"/>
          </ac:grpSpMkLst>
        </pc:grpChg>
        <pc:grpChg chg="add mod">
          <ac:chgData name="sihay.rexdominic13@gmail.com" userId="fdc2a3ca137ac69a" providerId="LiveId" clId="{11DD1C33-0C92-4F6F-83B4-F8B4CC54C83A}" dt="2025-09-21T11:16:59.002" v="1539" actId="1076"/>
          <ac:grpSpMkLst>
            <pc:docMk/>
            <pc:sldMk cId="0" sldId="264"/>
            <ac:grpSpMk id="9" creationId="{B205C4D3-A81A-0ED8-29D0-F224A10117F4}"/>
          </ac:grpSpMkLst>
        </pc:grpChg>
        <pc:grpChg chg="mod">
          <ac:chgData name="sihay.rexdominic13@gmail.com" userId="fdc2a3ca137ac69a" providerId="LiveId" clId="{11DD1C33-0C92-4F6F-83B4-F8B4CC54C83A}" dt="2025-09-21T11:07:35.688" v="1352" actId="164"/>
          <ac:grpSpMkLst>
            <pc:docMk/>
            <pc:sldMk cId="0" sldId="264"/>
            <ac:grpSpMk id="264" creationId="{00000000-0000-0000-0000-000000000000}"/>
          </ac:grpSpMkLst>
        </pc:grpChg>
        <pc:grpChg chg="mod">
          <ac:chgData name="sihay.rexdominic13@gmail.com" userId="fdc2a3ca137ac69a" providerId="LiveId" clId="{11DD1C33-0C92-4F6F-83B4-F8B4CC54C83A}" dt="2025-09-21T11:08:48.404" v="1361" actId="164"/>
          <ac:grpSpMkLst>
            <pc:docMk/>
            <pc:sldMk cId="0" sldId="264"/>
            <ac:grpSpMk id="270" creationId="{00000000-0000-0000-0000-000000000000}"/>
          </ac:grpSpMkLst>
        </pc:grpChg>
        <pc:grpChg chg="mod">
          <ac:chgData name="sihay.rexdominic13@gmail.com" userId="fdc2a3ca137ac69a" providerId="LiveId" clId="{11DD1C33-0C92-4F6F-83B4-F8B4CC54C83A}" dt="2025-09-21T11:16:07.073" v="1530" actId="164"/>
          <ac:grpSpMkLst>
            <pc:docMk/>
            <pc:sldMk cId="0" sldId="264"/>
            <ac:grpSpMk id="276" creationId="{00000000-0000-0000-0000-000000000000}"/>
          </ac:grpSpMkLst>
        </pc:grpChg>
        <pc:picChg chg="add mod">
          <ac:chgData name="sihay.rexdominic13@gmail.com" userId="fdc2a3ca137ac69a" providerId="LiveId" clId="{11DD1C33-0C92-4F6F-83B4-F8B4CC54C83A}" dt="2025-09-21T11:45:29.304" v="2161" actId="1037"/>
          <ac:picMkLst>
            <pc:docMk/>
            <pc:sldMk cId="0" sldId="264"/>
            <ac:picMk id="11" creationId="{13173733-3799-82B7-5153-34F07EDAD4AB}"/>
          </ac:picMkLst>
        </pc:picChg>
        <pc:picChg chg="add del mod modCrop">
          <ac:chgData name="sihay.rexdominic13@gmail.com" userId="fdc2a3ca137ac69a" providerId="LiveId" clId="{11DD1C33-0C92-4F6F-83B4-F8B4CC54C83A}" dt="2025-09-21T11:47:24.571" v="2166" actId="478"/>
          <ac:picMkLst>
            <pc:docMk/>
            <pc:sldMk cId="0" sldId="264"/>
            <ac:picMk id="13" creationId="{864B1292-86FD-E4C0-01BA-D3EEE76D1585}"/>
          </ac:picMkLst>
        </pc:picChg>
        <pc:picChg chg="add mod">
          <ac:chgData name="sihay.rexdominic13@gmail.com" userId="fdc2a3ca137ac69a" providerId="LiveId" clId="{11DD1C33-0C92-4F6F-83B4-F8B4CC54C83A}" dt="2025-09-21T11:48:54.105" v="2185" actId="1037"/>
          <ac:picMkLst>
            <pc:docMk/>
            <pc:sldMk cId="0" sldId="264"/>
            <ac:picMk id="15" creationId="{883E5C6C-603C-6F20-3700-6FF26983A62D}"/>
          </ac:picMkLst>
        </pc:picChg>
        <pc:picChg chg="add mod">
          <ac:chgData name="sihay.rexdominic13@gmail.com" userId="fdc2a3ca137ac69a" providerId="LiveId" clId="{11DD1C33-0C92-4F6F-83B4-F8B4CC54C83A}" dt="2025-09-21T11:49:48.877" v="2196" actId="1036"/>
          <ac:picMkLst>
            <pc:docMk/>
            <pc:sldMk cId="0" sldId="264"/>
            <ac:picMk id="17" creationId="{59BC7281-7503-4E09-10F6-D47A316F6DAA}"/>
          </ac:picMkLst>
        </pc:picChg>
        <pc:picChg chg="add mod">
          <ac:chgData name="sihay.rexdominic13@gmail.com" userId="fdc2a3ca137ac69a" providerId="LiveId" clId="{11DD1C33-0C92-4F6F-83B4-F8B4CC54C83A}" dt="2025-09-21T12:08:12.975" v="2212" actId="1037"/>
          <ac:picMkLst>
            <pc:docMk/>
            <pc:sldMk cId="0" sldId="264"/>
            <ac:picMk id="19" creationId="{AB39AEE3-C511-16AB-D146-35925148241C}"/>
          </ac:picMkLst>
        </pc:picChg>
      </pc:sldChg>
      <pc:sldChg chg="addSp delSp modSp mod">
        <pc:chgData name="sihay.rexdominic13@gmail.com" userId="fdc2a3ca137ac69a" providerId="LiveId" clId="{11DD1C33-0C92-4F6F-83B4-F8B4CC54C83A}" dt="2025-09-21T12:24:44.014" v="2323" actId="20577"/>
        <pc:sldMkLst>
          <pc:docMk/>
          <pc:sldMk cId="0" sldId="265"/>
        </pc:sldMkLst>
        <pc:spChg chg="add del mod">
          <ac:chgData name="sihay.rexdominic13@gmail.com" userId="fdc2a3ca137ac69a" providerId="LiveId" clId="{11DD1C33-0C92-4F6F-83B4-F8B4CC54C83A}" dt="2025-09-21T11:24:50.287" v="1659" actId="1076"/>
          <ac:spMkLst>
            <pc:docMk/>
            <pc:sldMk cId="0" sldId="265"/>
            <ac:spMk id="298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24:50.287" v="1659" actId="1076"/>
          <ac:spMkLst>
            <pc:docMk/>
            <pc:sldMk cId="0" sldId="265"/>
            <ac:spMk id="299" creationId="{00000000-0000-0000-0000-000000000000}"/>
          </ac:spMkLst>
        </pc:spChg>
        <pc:spChg chg="del mod">
          <ac:chgData name="sihay.rexdominic13@gmail.com" userId="fdc2a3ca137ac69a" providerId="LiveId" clId="{11DD1C33-0C92-4F6F-83B4-F8B4CC54C83A}" dt="2025-09-21T11:24:32.720" v="1658" actId="478"/>
          <ac:spMkLst>
            <pc:docMk/>
            <pc:sldMk cId="0" sldId="265"/>
            <ac:spMk id="300" creationId="{00000000-0000-0000-0000-000000000000}"/>
          </ac:spMkLst>
        </pc:spChg>
        <pc:spChg chg="del">
          <ac:chgData name="sihay.rexdominic13@gmail.com" userId="fdc2a3ca137ac69a" providerId="LiveId" clId="{11DD1C33-0C92-4F6F-83B4-F8B4CC54C83A}" dt="2025-09-21T11:21:58.557" v="1561" actId="478"/>
          <ac:spMkLst>
            <pc:docMk/>
            <pc:sldMk cId="0" sldId="265"/>
            <ac:spMk id="301" creationId="{00000000-0000-0000-0000-000000000000}"/>
          </ac:spMkLst>
        </pc:spChg>
        <pc:spChg chg="del">
          <ac:chgData name="sihay.rexdominic13@gmail.com" userId="fdc2a3ca137ac69a" providerId="LiveId" clId="{11DD1C33-0C92-4F6F-83B4-F8B4CC54C83A}" dt="2025-09-21T11:21:58.557" v="1561" actId="478"/>
          <ac:spMkLst>
            <pc:docMk/>
            <pc:sldMk cId="0" sldId="265"/>
            <ac:spMk id="302" creationId="{00000000-0000-0000-0000-000000000000}"/>
          </ac:spMkLst>
        </pc:spChg>
        <pc:spChg chg="del mod">
          <ac:chgData name="sihay.rexdominic13@gmail.com" userId="fdc2a3ca137ac69a" providerId="LiveId" clId="{11DD1C33-0C92-4F6F-83B4-F8B4CC54C83A}" dt="2025-09-21T11:24:32.720" v="1658" actId="478"/>
          <ac:spMkLst>
            <pc:docMk/>
            <pc:sldMk cId="0" sldId="265"/>
            <ac:spMk id="303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24:50.287" v="1659" actId="1076"/>
          <ac:spMkLst>
            <pc:docMk/>
            <pc:sldMk cId="0" sldId="265"/>
            <ac:spMk id="304" creationId="{00000000-0000-0000-0000-000000000000}"/>
          </ac:spMkLst>
        </pc:spChg>
        <pc:spChg chg="add del mod">
          <ac:chgData name="sihay.rexdominic13@gmail.com" userId="fdc2a3ca137ac69a" providerId="LiveId" clId="{11DD1C33-0C92-4F6F-83B4-F8B4CC54C83A}" dt="2025-09-21T11:24:50.287" v="1659" actId="1076"/>
          <ac:spMkLst>
            <pc:docMk/>
            <pc:sldMk cId="0" sldId="265"/>
            <ac:spMk id="305" creationId="{00000000-0000-0000-0000-000000000000}"/>
          </ac:spMkLst>
        </pc:spChg>
        <pc:spChg chg="del">
          <ac:chgData name="sihay.rexdominic13@gmail.com" userId="fdc2a3ca137ac69a" providerId="LiveId" clId="{11DD1C33-0C92-4F6F-83B4-F8B4CC54C83A}" dt="2025-09-21T10:42:32.526" v="22" actId="478"/>
          <ac:spMkLst>
            <pc:docMk/>
            <pc:sldMk cId="0" sldId="265"/>
            <ac:spMk id="306" creationId="{00000000-0000-0000-0000-000000000000}"/>
          </ac:spMkLst>
        </pc:spChg>
        <pc:spChg chg="del">
          <ac:chgData name="sihay.rexdominic13@gmail.com" userId="fdc2a3ca137ac69a" providerId="LiveId" clId="{11DD1C33-0C92-4F6F-83B4-F8B4CC54C83A}" dt="2025-09-21T10:42:33.271" v="23" actId="478"/>
          <ac:spMkLst>
            <pc:docMk/>
            <pc:sldMk cId="0" sldId="265"/>
            <ac:spMk id="308" creationId="{00000000-0000-0000-0000-000000000000}"/>
          </ac:spMkLst>
        </pc:spChg>
        <pc:spChg chg="del">
          <ac:chgData name="sihay.rexdominic13@gmail.com" userId="fdc2a3ca137ac69a" providerId="LiveId" clId="{11DD1C33-0C92-4F6F-83B4-F8B4CC54C83A}" dt="2025-09-21T10:42:33.890" v="24" actId="478"/>
          <ac:spMkLst>
            <pc:docMk/>
            <pc:sldMk cId="0" sldId="265"/>
            <ac:spMk id="309" creationId="{00000000-0000-0000-0000-000000000000}"/>
          </ac:spMkLst>
        </pc:spChg>
        <pc:spChg chg="del">
          <ac:chgData name="sihay.rexdominic13@gmail.com" userId="fdc2a3ca137ac69a" providerId="LiveId" clId="{11DD1C33-0C92-4F6F-83B4-F8B4CC54C83A}" dt="2025-09-21T10:42:34.504" v="25" actId="478"/>
          <ac:spMkLst>
            <pc:docMk/>
            <pc:sldMk cId="0" sldId="265"/>
            <ac:spMk id="310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28:08.765" v="1883" actId="1035"/>
          <ac:spMkLst>
            <pc:docMk/>
            <pc:sldMk cId="0" sldId="265"/>
            <ac:spMk id="325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29:43.208" v="1934" actId="14100"/>
          <ac:spMkLst>
            <pc:docMk/>
            <pc:sldMk cId="0" sldId="265"/>
            <ac:spMk id="326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34:47.908" v="2104" actId="20577"/>
          <ac:spMkLst>
            <pc:docMk/>
            <pc:sldMk cId="0" sldId="265"/>
            <ac:spMk id="327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2:24:40.502" v="2321" actId="20577"/>
          <ac:spMkLst>
            <pc:docMk/>
            <pc:sldMk cId="0" sldId="265"/>
            <ac:spMk id="328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30:01.476" v="1948" actId="1036"/>
          <ac:spMkLst>
            <pc:docMk/>
            <pc:sldMk cId="0" sldId="265"/>
            <ac:spMk id="330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30:43.930" v="2025" actId="1036"/>
          <ac:spMkLst>
            <pc:docMk/>
            <pc:sldMk cId="0" sldId="265"/>
            <ac:spMk id="331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30:27.305" v="2021" actId="14100"/>
          <ac:spMkLst>
            <pc:docMk/>
            <pc:sldMk cId="0" sldId="265"/>
            <ac:spMk id="332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2:24:44.014" v="2323" actId="20577"/>
          <ac:spMkLst>
            <pc:docMk/>
            <pc:sldMk cId="0" sldId="265"/>
            <ac:spMk id="334" creationId="{00000000-0000-0000-0000-000000000000}"/>
          </ac:spMkLst>
        </pc:spChg>
        <pc:spChg chg="del">
          <ac:chgData name="sihay.rexdominic13@gmail.com" userId="fdc2a3ca137ac69a" providerId="LiveId" clId="{11DD1C33-0C92-4F6F-83B4-F8B4CC54C83A}" dt="2025-09-21T11:21:58.557" v="1561" actId="478"/>
          <ac:spMkLst>
            <pc:docMk/>
            <pc:sldMk cId="0" sldId="265"/>
            <ac:spMk id="335" creationId="{00000000-0000-0000-0000-000000000000}"/>
          </ac:spMkLst>
        </pc:spChg>
        <pc:spChg chg="del">
          <ac:chgData name="sihay.rexdominic13@gmail.com" userId="fdc2a3ca137ac69a" providerId="LiveId" clId="{11DD1C33-0C92-4F6F-83B4-F8B4CC54C83A}" dt="2025-09-21T11:21:58.557" v="1561" actId="478"/>
          <ac:spMkLst>
            <pc:docMk/>
            <pc:sldMk cId="0" sldId="265"/>
            <ac:spMk id="336" creationId="{00000000-0000-0000-0000-000000000000}"/>
          </ac:spMkLst>
        </pc:spChg>
        <pc:spChg chg="del mod">
          <ac:chgData name="sihay.rexdominic13@gmail.com" userId="fdc2a3ca137ac69a" providerId="LiveId" clId="{11DD1C33-0C92-4F6F-83B4-F8B4CC54C83A}" dt="2025-09-21T11:24:32.720" v="1658" actId="478"/>
          <ac:spMkLst>
            <pc:docMk/>
            <pc:sldMk cId="0" sldId="265"/>
            <ac:spMk id="337" creationId="{00000000-0000-0000-0000-000000000000}"/>
          </ac:spMkLst>
        </pc:spChg>
        <pc:spChg chg="del mod">
          <ac:chgData name="sihay.rexdominic13@gmail.com" userId="fdc2a3ca137ac69a" providerId="LiveId" clId="{11DD1C33-0C92-4F6F-83B4-F8B4CC54C83A}" dt="2025-09-21T11:24:32.720" v="1658" actId="478"/>
          <ac:spMkLst>
            <pc:docMk/>
            <pc:sldMk cId="0" sldId="265"/>
            <ac:spMk id="338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29:09.763" v="1912" actId="164"/>
          <ac:spMkLst>
            <pc:docMk/>
            <pc:sldMk cId="0" sldId="265"/>
            <ac:spMk id="339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34:11.969" v="2086" actId="20577"/>
          <ac:spMkLst>
            <pc:docMk/>
            <pc:sldMk cId="0" sldId="265"/>
            <ac:spMk id="340" creationId="{00000000-0000-0000-0000-000000000000}"/>
          </ac:spMkLst>
        </pc:spChg>
        <pc:spChg chg="add del mod">
          <ac:chgData name="sihay.rexdominic13@gmail.com" userId="fdc2a3ca137ac69a" providerId="LiveId" clId="{11DD1C33-0C92-4F6F-83B4-F8B4CC54C83A}" dt="2025-09-21T11:32:30.555" v="2084" actId="1076"/>
          <ac:spMkLst>
            <pc:docMk/>
            <pc:sldMk cId="0" sldId="265"/>
            <ac:spMk id="341" creationId="{00000000-0000-0000-0000-000000000000}"/>
          </ac:spMkLst>
        </pc:spChg>
        <pc:spChg chg="add del mod">
          <ac:chgData name="sihay.rexdominic13@gmail.com" userId="fdc2a3ca137ac69a" providerId="LiveId" clId="{11DD1C33-0C92-4F6F-83B4-F8B4CC54C83A}" dt="2025-09-21T11:34:19.384" v="2088" actId="20577"/>
          <ac:spMkLst>
            <pc:docMk/>
            <pc:sldMk cId="0" sldId="265"/>
            <ac:spMk id="342" creationId="{00000000-0000-0000-0000-000000000000}"/>
          </ac:spMkLst>
        </pc:spChg>
        <pc:spChg chg="del">
          <ac:chgData name="sihay.rexdominic13@gmail.com" userId="fdc2a3ca137ac69a" providerId="LiveId" clId="{11DD1C33-0C92-4F6F-83B4-F8B4CC54C83A}" dt="2025-09-21T11:21:58.557" v="1561" actId="478"/>
          <ac:spMkLst>
            <pc:docMk/>
            <pc:sldMk cId="0" sldId="265"/>
            <ac:spMk id="343" creationId="{00000000-0000-0000-0000-000000000000}"/>
          </ac:spMkLst>
        </pc:spChg>
        <pc:spChg chg="del mod">
          <ac:chgData name="sihay.rexdominic13@gmail.com" userId="fdc2a3ca137ac69a" providerId="LiveId" clId="{11DD1C33-0C92-4F6F-83B4-F8B4CC54C83A}" dt="2025-09-21T11:24:32.720" v="1658" actId="478"/>
          <ac:spMkLst>
            <pc:docMk/>
            <pc:sldMk cId="0" sldId="265"/>
            <ac:spMk id="344" creationId="{00000000-0000-0000-0000-000000000000}"/>
          </ac:spMkLst>
        </pc:spChg>
        <pc:spChg chg="mod">
          <ac:chgData name="sihay.rexdominic13@gmail.com" userId="fdc2a3ca137ac69a" providerId="LiveId" clId="{11DD1C33-0C92-4F6F-83B4-F8B4CC54C83A}" dt="2025-09-21T11:35:04.361" v="2106" actId="1038"/>
          <ac:spMkLst>
            <pc:docMk/>
            <pc:sldMk cId="0" sldId="265"/>
            <ac:spMk id="345" creationId="{00000000-0000-0000-0000-000000000000}"/>
          </ac:spMkLst>
        </pc:spChg>
        <pc:spChg chg="add del mod">
          <ac:chgData name="sihay.rexdominic13@gmail.com" userId="fdc2a3ca137ac69a" providerId="LiveId" clId="{11DD1C33-0C92-4F6F-83B4-F8B4CC54C83A}" dt="2025-09-21T11:31:43.947" v="2061" actId="1076"/>
          <ac:spMkLst>
            <pc:docMk/>
            <pc:sldMk cId="0" sldId="265"/>
            <ac:spMk id="346" creationId="{00000000-0000-0000-0000-000000000000}"/>
          </ac:spMkLst>
        </pc:spChg>
        <pc:grpChg chg="add mod">
          <ac:chgData name="sihay.rexdominic13@gmail.com" userId="fdc2a3ca137ac69a" providerId="LiveId" clId="{11DD1C33-0C92-4F6F-83B4-F8B4CC54C83A}" dt="2025-09-21T11:29:14.534" v="1913" actId="1076"/>
          <ac:grpSpMkLst>
            <pc:docMk/>
            <pc:sldMk cId="0" sldId="265"/>
            <ac:grpSpMk id="2" creationId="{5688FEB0-5249-B610-527F-F4F463CAB1D3}"/>
          </ac:grpSpMkLst>
        </pc:grpChg>
        <pc:grpChg chg="del">
          <ac:chgData name="sihay.rexdominic13@gmail.com" userId="fdc2a3ca137ac69a" providerId="LiveId" clId="{11DD1C33-0C92-4F6F-83B4-F8B4CC54C83A}" dt="2025-09-21T11:21:58.557" v="1561" actId="478"/>
          <ac:grpSpMkLst>
            <pc:docMk/>
            <pc:sldMk cId="0" sldId="265"/>
            <ac:grpSpMk id="311" creationId="{00000000-0000-0000-0000-000000000000}"/>
          </ac:grpSpMkLst>
        </pc:grpChg>
        <pc:grpChg chg="del mod">
          <ac:chgData name="sihay.rexdominic13@gmail.com" userId="fdc2a3ca137ac69a" providerId="LiveId" clId="{11DD1C33-0C92-4F6F-83B4-F8B4CC54C83A}" dt="2025-09-21T11:24:32.720" v="1658" actId="478"/>
          <ac:grpSpMkLst>
            <pc:docMk/>
            <pc:sldMk cId="0" sldId="265"/>
            <ac:grpSpMk id="317" creationId="{00000000-0000-0000-0000-000000000000}"/>
          </ac:grpSpMkLst>
        </pc:grpChg>
        <pc:grpChg chg="mod">
          <ac:chgData name="sihay.rexdominic13@gmail.com" userId="fdc2a3ca137ac69a" providerId="LiveId" clId="{11DD1C33-0C92-4F6F-83B4-F8B4CC54C83A}" dt="2025-09-21T11:29:09.763" v="1912" actId="164"/>
          <ac:grpSpMkLst>
            <pc:docMk/>
            <pc:sldMk cId="0" sldId="265"/>
            <ac:grpSpMk id="323" creationId="{00000000-0000-0000-0000-000000000000}"/>
          </ac:grpSpMkLst>
        </pc:grpChg>
        <pc:grpChg chg="add del mod">
          <ac:chgData name="sihay.rexdominic13@gmail.com" userId="fdc2a3ca137ac69a" providerId="LiveId" clId="{11DD1C33-0C92-4F6F-83B4-F8B4CC54C83A}" dt="2025-09-21T11:31:43.947" v="2061" actId="1076"/>
          <ac:grpSpMkLst>
            <pc:docMk/>
            <pc:sldMk cId="0" sldId="265"/>
            <ac:grpSpMk id="329" creationId="{00000000-0000-0000-0000-000000000000}"/>
          </ac:grpSpMkLst>
        </pc:grpChg>
        <pc:picChg chg="add mod">
          <ac:chgData name="sihay.rexdominic13@gmail.com" userId="fdc2a3ca137ac69a" providerId="LiveId" clId="{11DD1C33-0C92-4F6F-83B4-F8B4CC54C83A}" dt="2025-09-21T12:10:23.539" v="2218" actId="1036"/>
          <ac:picMkLst>
            <pc:docMk/>
            <pc:sldMk cId="0" sldId="265"/>
            <ac:picMk id="4" creationId="{1A2CAEE7-5B16-9158-8B6F-1498E88167AD}"/>
          </ac:picMkLst>
        </pc:picChg>
        <pc:picChg chg="add mod">
          <ac:chgData name="sihay.rexdominic13@gmail.com" userId="fdc2a3ca137ac69a" providerId="LiveId" clId="{11DD1C33-0C92-4F6F-83B4-F8B4CC54C83A}" dt="2025-09-21T12:10:55.552" v="2223" actId="1076"/>
          <ac:picMkLst>
            <pc:docMk/>
            <pc:sldMk cId="0" sldId="265"/>
            <ac:picMk id="6" creationId="{EA69836F-2037-41F8-9B39-46ADD001A768}"/>
          </ac:picMkLst>
        </pc:picChg>
      </pc:sldChg>
      <pc:sldChg chg="addSp delSp modSp mod">
        <pc:chgData name="sihay.rexdominic13@gmail.com" userId="fdc2a3ca137ac69a" providerId="LiveId" clId="{11DD1C33-0C92-4F6F-83B4-F8B4CC54C83A}" dt="2025-09-21T12:24:09.749" v="2317" actId="1076"/>
        <pc:sldMkLst>
          <pc:docMk/>
          <pc:sldMk cId="0" sldId="266"/>
        </pc:sldMkLst>
        <pc:spChg chg="mod">
          <ac:chgData name="sihay.rexdominic13@gmail.com" userId="fdc2a3ca137ac69a" providerId="LiveId" clId="{11DD1C33-0C92-4F6F-83B4-F8B4CC54C83A}" dt="2025-09-21T12:24:09.749" v="2317" actId="1076"/>
          <ac:spMkLst>
            <pc:docMk/>
            <pc:sldMk cId="0" sldId="266"/>
            <ac:spMk id="354" creationId="{00000000-0000-0000-0000-000000000000}"/>
          </ac:spMkLst>
        </pc:spChg>
        <pc:grpChg chg="add mod">
          <ac:chgData name="sihay.rexdominic13@gmail.com" userId="fdc2a3ca137ac69a" providerId="LiveId" clId="{11DD1C33-0C92-4F6F-83B4-F8B4CC54C83A}" dt="2025-09-21T12:23:56.351" v="2315" actId="1076"/>
          <ac:grpSpMkLst>
            <pc:docMk/>
            <pc:sldMk cId="0" sldId="266"/>
            <ac:grpSpMk id="6" creationId="{64C9DF15-3270-1DE2-DB59-57D79C2FA6FB}"/>
          </ac:grpSpMkLst>
        </pc:grpChg>
        <pc:grpChg chg="add mod">
          <ac:chgData name="sihay.rexdominic13@gmail.com" userId="fdc2a3ca137ac69a" providerId="LiveId" clId="{11DD1C33-0C92-4F6F-83B4-F8B4CC54C83A}" dt="2025-09-21T12:23:52.056" v="2314" actId="1076"/>
          <ac:grpSpMkLst>
            <pc:docMk/>
            <pc:sldMk cId="0" sldId="266"/>
            <ac:grpSpMk id="13" creationId="{F2402D37-017F-8E56-B716-2CE16A2C2BF2}"/>
          </ac:grpSpMkLst>
        </pc:grpChg>
        <pc:grpChg chg="add mod">
          <ac:chgData name="sihay.rexdominic13@gmail.com" userId="fdc2a3ca137ac69a" providerId="LiveId" clId="{11DD1C33-0C92-4F6F-83B4-F8B4CC54C83A}" dt="2025-09-21T12:23:44.641" v="2313" actId="164"/>
          <ac:grpSpMkLst>
            <pc:docMk/>
            <pc:sldMk cId="0" sldId="266"/>
            <ac:grpSpMk id="20" creationId="{FD26489C-0204-A755-ACCA-D24D73572E49}"/>
          </ac:grpSpMkLst>
        </pc:grpChg>
        <pc:grpChg chg="add mod">
          <ac:chgData name="sihay.rexdominic13@gmail.com" userId="fdc2a3ca137ac69a" providerId="LiveId" clId="{11DD1C33-0C92-4F6F-83B4-F8B4CC54C83A}" dt="2025-09-21T12:24:01.414" v="2316" actId="1076"/>
          <ac:grpSpMkLst>
            <pc:docMk/>
            <pc:sldMk cId="0" sldId="266"/>
            <ac:grpSpMk id="25" creationId="{5A0D0C72-EFDF-6577-887F-257BA8AC1F16}"/>
          </ac:grpSpMkLst>
        </pc:grpChg>
        <pc:grpChg chg="del">
          <ac:chgData name="sihay.rexdominic13@gmail.com" userId="fdc2a3ca137ac69a" providerId="LiveId" clId="{11DD1C33-0C92-4F6F-83B4-F8B4CC54C83A}" dt="2025-09-21T12:12:09.236" v="2234" actId="478"/>
          <ac:grpSpMkLst>
            <pc:docMk/>
            <pc:sldMk cId="0" sldId="266"/>
            <ac:grpSpMk id="355" creationId="{00000000-0000-0000-0000-000000000000}"/>
          </ac:grpSpMkLst>
        </pc:grpChg>
        <pc:grpChg chg="del mod">
          <ac:chgData name="sihay.rexdominic13@gmail.com" userId="fdc2a3ca137ac69a" providerId="LiveId" clId="{11DD1C33-0C92-4F6F-83B4-F8B4CC54C83A}" dt="2025-09-21T12:14:57.026" v="2255" actId="478"/>
          <ac:grpSpMkLst>
            <pc:docMk/>
            <pc:sldMk cId="0" sldId="266"/>
            <ac:grpSpMk id="358" creationId="{00000000-0000-0000-0000-000000000000}"/>
          </ac:grpSpMkLst>
        </pc:grpChg>
        <pc:grpChg chg="del">
          <ac:chgData name="sihay.rexdominic13@gmail.com" userId="fdc2a3ca137ac69a" providerId="LiveId" clId="{11DD1C33-0C92-4F6F-83B4-F8B4CC54C83A}" dt="2025-09-21T12:21:22.799" v="2300" actId="478"/>
          <ac:grpSpMkLst>
            <pc:docMk/>
            <pc:sldMk cId="0" sldId="266"/>
            <ac:grpSpMk id="361" creationId="{00000000-0000-0000-0000-000000000000}"/>
          </ac:grpSpMkLst>
        </pc:grpChg>
        <pc:grpChg chg="del">
          <ac:chgData name="sihay.rexdominic13@gmail.com" userId="fdc2a3ca137ac69a" providerId="LiveId" clId="{11DD1C33-0C92-4F6F-83B4-F8B4CC54C83A}" dt="2025-09-21T12:18:38.604" v="2277" actId="478"/>
          <ac:grpSpMkLst>
            <pc:docMk/>
            <pc:sldMk cId="0" sldId="266"/>
            <ac:grpSpMk id="364" creationId="{00000000-0000-0000-0000-000000000000}"/>
          </ac:grpSpMkLst>
        </pc:grpChg>
        <pc:picChg chg="add mod modCrop">
          <ac:chgData name="sihay.rexdominic13@gmail.com" userId="fdc2a3ca137ac69a" providerId="LiveId" clId="{11DD1C33-0C92-4F6F-83B4-F8B4CC54C83A}" dt="2025-09-21T12:15:02.987" v="2256" actId="164"/>
          <ac:picMkLst>
            <pc:docMk/>
            <pc:sldMk cId="0" sldId="266"/>
            <ac:picMk id="3" creationId="{4CF276B3-0A32-6581-5D24-7577774FBCED}"/>
          </ac:picMkLst>
        </pc:picChg>
        <pc:picChg chg="add mod modCrop">
          <ac:chgData name="sihay.rexdominic13@gmail.com" userId="fdc2a3ca137ac69a" providerId="LiveId" clId="{11DD1C33-0C92-4F6F-83B4-F8B4CC54C83A}" dt="2025-09-21T12:15:02.987" v="2256" actId="164"/>
          <ac:picMkLst>
            <pc:docMk/>
            <pc:sldMk cId="0" sldId="266"/>
            <ac:picMk id="5" creationId="{0F6C491D-A9D8-99E6-B249-688CF560C7A2}"/>
          </ac:picMkLst>
        </pc:picChg>
        <pc:picChg chg="add mod modCrop">
          <ac:chgData name="sihay.rexdominic13@gmail.com" userId="fdc2a3ca137ac69a" providerId="LiveId" clId="{11DD1C33-0C92-4F6F-83B4-F8B4CC54C83A}" dt="2025-09-21T12:18:30.001" v="2276" actId="164"/>
          <ac:picMkLst>
            <pc:docMk/>
            <pc:sldMk cId="0" sldId="266"/>
            <ac:picMk id="8" creationId="{1B11CBF2-7EE3-24AB-B279-5F05FE827850}"/>
          </ac:picMkLst>
        </pc:picChg>
        <pc:picChg chg="add del mod">
          <ac:chgData name="sihay.rexdominic13@gmail.com" userId="fdc2a3ca137ac69a" providerId="LiveId" clId="{11DD1C33-0C92-4F6F-83B4-F8B4CC54C83A}" dt="2025-09-21T12:16:53.078" v="2266" actId="478"/>
          <ac:picMkLst>
            <pc:docMk/>
            <pc:sldMk cId="0" sldId="266"/>
            <ac:picMk id="10" creationId="{E44B3F54-2FEE-CCBB-2644-0D8D3F9B5A74}"/>
          </ac:picMkLst>
        </pc:picChg>
        <pc:picChg chg="add mod modCrop">
          <ac:chgData name="sihay.rexdominic13@gmail.com" userId="fdc2a3ca137ac69a" providerId="LiveId" clId="{11DD1C33-0C92-4F6F-83B4-F8B4CC54C83A}" dt="2025-09-21T12:18:30.001" v="2276" actId="164"/>
          <ac:picMkLst>
            <pc:docMk/>
            <pc:sldMk cId="0" sldId="266"/>
            <ac:picMk id="12" creationId="{973A4A22-98B1-D748-52BA-FDF0D551BC88}"/>
          </ac:picMkLst>
        </pc:picChg>
        <pc:picChg chg="add mod modCrop">
          <ac:chgData name="sihay.rexdominic13@gmail.com" userId="fdc2a3ca137ac69a" providerId="LiveId" clId="{11DD1C33-0C92-4F6F-83B4-F8B4CC54C83A}" dt="2025-09-21T12:21:18.743" v="2299" actId="164"/>
          <ac:picMkLst>
            <pc:docMk/>
            <pc:sldMk cId="0" sldId="266"/>
            <ac:picMk id="15" creationId="{2412AB55-C631-1462-4C16-0B25B1DAC9EB}"/>
          </ac:picMkLst>
        </pc:picChg>
        <pc:picChg chg="add del mod">
          <ac:chgData name="sihay.rexdominic13@gmail.com" userId="fdc2a3ca137ac69a" providerId="LiveId" clId="{11DD1C33-0C92-4F6F-83B4-F8B4CC54C83A}" dt="2025-09-21T12:19:52.656" v="2289" actId="478"/>
          <ac:picMkLst>
            <pc:docMk/>
            <pc:sldMk cId="0" sldId="266"/>
            <ac:picMk id="17" creationId="{7D768198-A225-EB4F-0514-1E67B23DC806}"/>
          </ac:picMkLst>
        </pc:picChg>
        <pc:picChg chg="add mod modCrop">
          <ac:chgData name="sihay.rexdominic13@gmail.com" userId="fdc2a3ca137ac69a" providerId="LiveId" clId="{11DD1C33-0C92-4F6F-83B4-F8B4CC54C83A}" dt="2025-09-21T12:21:18.743" v="2299" actId="164"/>
          <ac:picMkLst>
            <pc:docMk/>
            <pc:sldMk cId="0" sldId="266"/>
            <ac:picMk id="19" creationId="{B835125D-F263-95DF-B7B6-2D6FA59D106B}"/>
          </ac:picMkLst>
        </pc:picChg>
        <pc:picChg chg="add mod modCrop">
          <ac:chgData name="sihay.rexdominic13@gmail.com" userId="fdc2a3ca137ac69a" providerId="LiveId" clId="{11DD1C33-0C92-4F6F-83B4-F8B4CC54C83A}" dt="2025-09-21T12:23:44.641" v="2313" actId="164"/>
          <ac:picMkLst>
            <pc:docMk/>
            <pc:sldMk cId="0" sldId="266"/>
            <ac:picMk id="22" creationId="{A1AB4B24-F5DC-4601-A66D-80776AD6F5F6}"/>
          </ac:picMkLst>
        </pc:picChg>
        <pc:picChg chg="add del mod">
          <ac:chgData name="sihay.rexdominic13@gmail.com" userId="fdc2a3ca137ac69a" providerId="LiveId" clId="{11DD1C33-0C92-4F6F-83B4-F8B4CC54C83A}" dt="2025-09-21T12:22:04.005" v="2304" actId="478"/>
          <ac:picMkLst>
            <pc:docMk/>
            <pc:sldMk cId="0" sldId="266"/>
            <ac:picMk id="24" creationId="{27780C48-A475-235E-E6C9-331D5FCA1A6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9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B8C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3222800" y="0"/>
            <a:ext cx="11770925" cy="5753039"/>
          </a:xfrm>
          <a:custGeom>
            <a:avLst/>
            <a:gdLst/>
            <a:ahLst/>
            <a:cxnLst/>
            <a:rect l="l" t="t" r="r" b="b"/>
            <a:pathLst>
              <a:path w="11770925" h="5885462" extrusionOk="0">
                <a:moveTo>
                  <a:pt x="0" y="0"/>
                </a:moveTo>
                <a:lnTo>
                  <a:pt x="11770925" y="0"/>
                </a:lnTo>
                <a:lnTo>
                  <a:pt x="11770925" y="5885462"/>
                </a:lnTo>
                <a:lnTo>
                  <a:pt x="0" y="5885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1" y="0"/>
            <a:ext cx="6289969" cy="6107628"/>
          </a:xfrm>
          <a:custGeom>
            <a:avLst/>
            <a:gdLst/>
            <a:ahLst/>
            <a:cxnLst/>
            <a:rect l="l" t="t" r="r" b="b"/>
            <a:pathLst>
              <a:path w="7147692" h="6107628" extrusionOk="0">
                <a:moveTo>
                  <a:pt x="0" y="0"/>
                </a:moveTo>
                <a:lnTo>
                  <a:pt x="7147692" y="0"/>
                </a:lnTo>
                <a:lnTo>
                  <a:pt x="7147692" y="6107628"/>
                </a:lnTo>
                <a:lnTo>
                  <a:pt x="0" y="61076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2729" r="-16141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11699446" y="0"/>
            <a:ext cx="6588554" cy="5756233"/>
          </a:xfrm>
          <a:custGeom>
            <a:avLst/>
            <a:gdLst/>
            <a:ahLst/>
            <a:cxnLst/>
            <a:rect l="l" t="t" r="r" b="b"/>
            <a:pathLst>
              <a:path w="6588554" h="5756233" extrusionOk="0">
                <a:moveTo>
                  <a:pt x="0" y="0"/>
                </a:moveTo>
                <a:lnTo>
                  <a:pt x="6588554" y="0"/>
                </a:lnTo>
                <a:lnTo>
                  <a:pt x="6588554" y="5756233"/>
                </a:lnTo>
                <a:lnTo>
                  <a:pt x="0" y="5756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8318" r="-8318"/>
            </a:stretch>
          </a:blipFill>
          <a:ln>
            <a:noFill/>
          </a:ln>
        </p:spPr>
      </p:sp>
      <p:grpSp>
        <p:nvGrpSpPr>
          <p:cNvPr id="87" name="Google Shape;87;p1"/>
          <p:cNvGrpSpPr/>
          <p:nvPr/>
        </p:nvGrpSpPr>
        <p:grpSpPr>
          <a:xfrm>
            <a:off x="0" y="5611572"/>
            <a:ext cx="18288000" cy="1677023"/>
            <a:chOff x="0" y="-38100"/>
            <a:chExt cx="4816593" cy="441685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4816592" cy="403585"/>
            </a:xfrm>
            <a:custGeom>
              <a:avLst/>
              <a:gdLst/>
              <a:ahLst/>
              <a:cxnLst/>
              <a:rect l="l" t="t" r="r" b="b"/>
              <a:pathLst>
                <a:path w="4816592" h="403585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03585"/>
                  </a:lnTo>
                  <a:lnTo>
                    <a:pt x="0" y="403585"/>
                  </a:lnTo>
                  <a:close/>
                </a:path>
              </a:pathLst>
            </a:custGeom>
            <a:solidFill>
              <a:srgbClr val="96B8C6"/>
            </a:solidFill>
            <a:ln>
              <a:noFill/>
            </a:ln>
          </p:spPr>
        </p:sp>
        <p:sp>
          <p:nvSpPr>
            <p:cNvPr id="89" name="Google Shape;89;p1"/>
            <p:cNvSpPr txBox="1"/>
            <p:nvPr/>
          </p:nvSpPr>
          <p:spPr>
            <a:xfrm>
              <a:off x="0" y="-38100"/>
              <a:ext cx="4816593" cy="441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1"/>
          <p:cNvGrpSpPr/>
          <p:nvPr/>
        </p:nvGrpSpPr>
        <p:grpSpPr>
          <a:xfrm>
            <a:off x="0" y="6630525"/>
            <a:ext cx="18287907" cy="3656494"/>
            <a:chOff x="0" y="-38100"/>
            <a:chExt cx="5076308" cy="963021"/>
          </a:xfrm>
        </p:grpSpPr>
        <p:sp>
          <p:nvSpPr>
            <p:cNvPr id="91" name="Google Shape;91;p1"/>
            <p:cNvSpPr/>
            <p:nvPr/>
          </p:nvSpPr>
          <p:spPr>
            <a:xfrm>
              <a:off x="0" y="0"/>
              <a:ext cx="5076308" cy="924921"/>
            </a:xfrm>
            <a:custGeom>
              <a:avLst/>
              <a:gdLst/>
              <a:ahLst/>
              <a:cxnLst/>
              <a:rect l="l" t="t" r="r" b="b"/>
              <a:pathLst>
                <a:path w="5076308" h="924921" extrusionOk="0">
                  <a:moveTo>
                    <a:pt x="0" y="0"/>
                  </a:moveTo>
                  <a:lnTo>
                    <a:pt x="5076308" y="0"/>
                  </a:lnTo>
                  <a:lnTo>
                    <a:pt x="5076308" y="924921"/>
                  </a:lnTo>
                  <a:lnTo>
                    <a:pt x="0" y="924921"/>
                  </a:lnTo>
                  <a:close/>
                </a:path>
              </a:pathLst>
            </a:custGeom>
            <a:solidFill>
              <a:srgbClr val="2A3952"/>
            </a:solidFill>
            <a:ln>
              <a:noFill/>
            </a:ln>
          </p:spPr>
        </p:sp>
        <p:sp>
          <p:nvSpPr>
            <p:cNvPr id="92" name="Google Shape;92;p1"/>
            <p:cNvSpPr txBox="1"/>
            <p:nvPr/>
          </p:nvSpPr>
          <p:spPr>
            <a:xfrm>
              <a:off x="0" y="-38100"/>
              <a:ext cx="5076308" cy="963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1"/>
          <p:cNvSpPr txBox="1"/>
          <p:nvPr/>
        </p:nvSpPr>
        <p:spPr>
          <a:xfrm>
            <a:off x="3510657" y="7725980"/>
            <a:ext cx="129414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99" b="0" i="0" u="none" strike="noStrike" cap="none">
                <a:solidFill>
                  <a:srgbClr val="FFFDFC"/>
                </a:solidFill>
                <a:latin typeface="Marcellus"/>
                <a:ea typeface="Marcellus"/>
                <a:cs typeface="Marcellus"/>
                <a:sym typeface="Marcellus"/>
              </a:rPr>
              <a:t>Fruit &amp; Crop Farmers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5804836" y="5955197"/>
            <a:ext cx="6606850" cy="720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0" i="0" u="none" strike="noStrike" cap="none" dirty="0">
                <a:solidFill>
                  <a:srgbClr val="053D57"/>
                </a:solidFill>
                <a:latin typeface="Sriracha"/>
                <a:ea typeface="Sriracha"/>
                <a:cs typeface="Sriracha"/>
                <a:sym typeface="Sriracha"/>
              </a:rPr>
              <a:t>Customer Discovery - Week 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B8C6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0"/>
          <p:cNvSpPr/>
          <p:nvPr/>
        </p:nvSpPr>
        <p:spPr>
          <a:xfrm>
            <a:off x="9456421" y="4694791"/>
            <a:ext cx="3863245" cy="4697590"/>
          </a:xfrm>
          <a:prstGeom prst="rect">
            <a:avLst/>
          </a:prstGeom>
          <a:solidFill>
            <a:srgbClr val="053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0"/>
          <p:cNvSpPr/>
          <p:nvPr/>
        </p:nvSpPr>
        <p:spPr>
          <a:xfrm>
            <a:off x="4648639" y="4680335"/>
            <a:ext cx="3863245" cy="4712046"/>
          </a:xfrm>
          <a:prstGeom prst="rect">
            <a:avLst/>
          </a:prstGeom>
          <a:solidFill>
            <a:srgbClr val="053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0"/>
          <p:cNvSpPr/>
          <p:nvPr/>
        </p:nvSpPr>
        <p:spPr>
          <a:xfrm>
            <a:off x="4648639" y="2034179"/>
            <a:ext cx="3863245" cy="31093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0"/>
          <p:cNvSpPr/>
          <p:nvPr/>
        </p:nvSpPr>
        <p:spPr>
          <a:xfrm>
            <a:off x="9456421" y="2034179"/>
            <a:ext cx="3863245" cy="31093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0"/>
          <p:cNvSpPr txBox="1"/>
          <p:nvPr/>
        </p:nvSpPr>
        <p:spPr>
          <a:xfrm>
            <a:off x="4870917" y="103841"/>
            <a:ext cx="8727579" cy="1373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0" i="0" u="none" strike="noStrike" cap="none">
                <a:solidFill>
                  <a:srgbClr val="FFFDFC"/>
                </a:solidFill>
                <a:latin typeface="Marcellus"/>
                <a:ea typeface="Marcellus"/>
                <a:cs typeface="Marcellus"/>
                <a:sym typeface="Marcellus"/>
              </a:rPr>
              <a:t>Our Interviewees</a:t>
            </a:r>
            <a:endParaRPr/>
          </a:p>
        </p:txBody>
      </p:sp>
      <p:grpSp>
        <p:nvGrpSpPr>
          <p:cNvPr id="329" name="Google Shape;329;p10"/>
          <p:cNvGrpSpPr/>
          <p:nvPr/>
        </p:nvGrpSpPr>
        <p:grpSpPr>
          <a:xfrm>
            <a:off x="9816708" y="5723594"/>
            <a:ext cx="3149813" cy="2461362"/>
            <a:chOff x="0" y="581024"/>
            <a:chExt cx="4199750" cy="3281817"/>
          </a:xfrm>
        </p:grpSpPr>
        <p:sp>
          <p:nvSpPr>
            <p:cNvPr id="330" name="Google Shape;330;p10"/>
            <p:cNvSpPr txBox="1"/>
            <p:nvPr/>
          </p:nvSpPr>
          <p:spPr>
            <a:xfrm>
              <a:off x="0" y="581024"/>
              <a:ext cx="941070" cy="426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Name:</a:t>
              </a:r>
              <a:endParaRPr dirty="0"/>
            </a:p>
          </p:txBody>
        </p:sp>
        <p:sp>
          <p:nvSpPr>
            <p:cNvPr id="331" name="Google Shape;331;p10"/>
            <p:cNvSpPr txBox="1"/>
            <p:nvPr/>
          </p:nvSpPr>
          <p:spPr>
            <a:xfrm>
              <a:off x="0" y="1095713"/>
              <a:ext cx="669608" cy="426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Age:</a:t>
              </a:r>
              <a:endParaRPr dirty="0"/>
            </a:p>
          </p:txBody>
        </p:sp>
        <p:sp>
          <p:nvSpPr>
            <p:cNvPr id="332" name="Google Shape;332;p10"/>
            <p:cNvSpPr txBox="1"/>
            <p:nvPr/>
          </p:nvSpPr>
          <p:spPr>
            <a:xfrm>
              <a:off x="7" y="1668998"/>
              <a:ext cx="4199743" cy="533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Address: </a:t>
              </a:r>
              <a:r>
                <a:rPr lang="en-US" sz="2000" b="0" i="0" u="none" strike="noStrike" cap="none" dirty="0" err="1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Tuganay</a:t>
              </a:r>
              <a:r>
                <a:rPr lang="en-US" sz="2000" b="0" i="0" u="none" strike="noStrike" cap="none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 Sta. Cruz</a:t>
              </a:r>
              <a:endParaRPr dirty="0"/>
            </a:p>
          </p:txBody>
        </p:sp>
        <p:sp>
          <p:nvSpPr>
            <p:cNvPr id="333" name="Google Shape;333;p10"/>
            <p:cNvSpPr txBox="1"/>
            <p:nvPr/>
          </p:nvSpPr>
          <p:spPr>
            <a:xfrm>
              <a:off x="0" y="2320925"/>
              <a:ext cx="2940368" cy="4265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Occupation: Farmer</a:t>
              </a:r>
              <a:endParaRPr/>
            </a:p>
          </p:txBody>
        </p:sp>
        <p:sp>
          <p:nvSpPr>
            <p:cNvPr id="334" name="Google Shape;334;p10"/>
            <p:cNvSpPr txBox="1"/>
            <p:nvPr/>
          </p:nvSpPr>
          <p:spPr>
            <a:xfrm>
              <a:off x="0" y="2795882"/>
              <a:ext cx="3539118" cy="106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Interview Date:  </a:t>
              </a:r>
              <a:endParaRPr dirty="0"/>
            </a:p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September </a:t>
              </a:r>
              <a:r>
                <a:rPr lang="en-US" sz="2000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21</a:t>
              </a:r>
              <a:r>
                <a:rPr lang="en-US" sz="2000" b="0" i="0" u="none" strike="noStrike" cap="none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, 2025</a:t>
              </a:r>
              <a:endParaRPr dirty="0"/>
            </a:p>
          </p:txBody>
        </p:sp>
      </p:grpSp>
      <p:sp>
        <p:nvSpPr>
          <p:cNvPr id="341" name="Google Shape;341;p10"/>
          <p:cNvSpPr txBox="1"/>
          <p:nvPr/>
        </p:nvSpPr>
        <p:spPr>
          <a:xfrm>
            <a:off x="10587323" y="5716883"/>
            <a:ext cx="25996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FFFDFC"/>
                </a:solidFill>
                <a:latin typeface="Sriracha"/>
                <a:ea typeface="Sriracha"/>
                <a:cs typeface="Sriracha"/>
                <a:sym typeface="Sriracha"/>
              </a:rPr>
              <a:t>Anita M. De </a:t>
            </a:r>
            <a:r>
              <a:rPr lang="en-US" sz="2000" b="0" i="0" u="none" strike="noStrike" cap="none" dirty="0" err="1">
                <a:solidFill>
                  <a:srgbClr val="FFFDFC"/>
                </a:solidFill>
                <a:latin typeface="Sriracha"/>
                <a:ea typeface="Sriracha"/>
                <a:cs typeface="Sriracha"/>
                <a:sym typeface="Sriracha"/>
              </a:rPr>
              <a:t>Canalogan</a:t>
            </a:r>
            <a:endParaRPr dirty="0"/>
          </a:p>
        </p:txBody>
      </p:sp>
      <p:sp>
        <p:nvSpPr>
          <p:cNvPr id="342" name="Google Shape;342;p10"/>
          <p:cNvSpPr txBox="1"/>
          <p:nvPr/>
        </p:nvSpPr>
        <p:spPr>
          <a:xfrm>
            <a:off x="10085117" y="6129388"/>
            <a:ext cx="21978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FFFDFC"/>
                </a:solidFill>
                <a:latin typeface="Sriracha"/>
                <a:ea typeface="Sriracha"/>
                <a:cs typeface="Sriracha"/>
                <a:sym typeface="Sriracha"/>
              </a:rPr>
              <a:t>59 Years Old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88FEB0-5249-B610-527F-F4F463CAB1D3}"/>
              </a:ext>
            </a:extLst>
          </p:cNvPr>
          <p:cNvGrpSpPr/>
          <p:nvPr/>
        </p:nvGrpSpPr>
        <p:grpSpPr>
          <a:xfrm>
            <a:off x="4837957" y="5707025"/>
            <a:ext cx="3543600" cy="2868837"/>
            <a:chOff x="4897641" y="5410248"/>
            <a:chExt cx="3543600" cy="2868837"/>
          </a:xfrm>
        </p:grpSpPr>
        <p:grpSp>
          <p:nvGrpSpPr>
            <p:cNvPr id="323" name="Google Shape;323;p10"/>
            <p:cNvGrpSpPr/>
            <p:nvPr/>
          </p:nvGrpSpPr>
          <p:grpSpPr>
            <a:xfrm>
              <a:off x="4942956" y="5410248"/>
              <a:ext cx="3222676" cy="2594102"/>
              <a:chOff x="-19664" y="-28575"/>
              <a:chExt cx="4296900" cy="3458803"/>
            </a:xfrm>
          </p:grpSpPr>
          <p:sp>
            <p:nvSpPr>
              <p:cNvPr id="324" name="Google Shape;324;p10"/>
              <p:cNvSpPr txBox="1"/>
              <p:nvPr/>
            </p:nvSpPr>
            <p:spPr>
              <a:xfrm>
                <a:off x="0" y="-28575"/>
                <a:ext cx="941070" cy="4265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Name:</a:t>
                </a:r>
                <a:endParaRPr dirty="0"/>
              </a:p>
            </p:txBody>
          </p:sp>
          <p:sp>
            <p:nvSpPr>
              <p:cNvPr id="325" name="Google Shape;325;p10"/>
              <p:cNvSpPr txBox="1"/>
              <p:nvPr/>
            </p:nvSpPr>
            <p:spPr>
              <a:xfrm>
                <a:off x="-19664" y="545106"/>
                <a:ext cx="669608" cy="4265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Age:</a:t>
                </a:r>
                <a:endParaRPr dirty="0"/>
              </a:p>
            </p:txBody>
          </p:sp>
          <p:sp>
            <p:nvSpPr>
              <p:cNvPr id="326" name="Google Shape;326;p10"/>
              <p:cNvSpPr txBox="1"/>
              <p:nvPr/>
            </p:nvSpPr>
            <p:spPr>
              <a:xfrm>
                <a:off x="-19657" y="1177384"/>
                <a:ext cx="4296893" cy="5334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Address: </a:t>
                </a:r>
                <a:r>
                  <a:rPr lang="en-US" sz="2000" b="0" i="0" u="none" strike="noStrike" cap="none" dirty="0" err="1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Tuganay</a:t>
                </a: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, Sta. Cruz</a:t>
                </a:r>
                <a:endParaRPr dirty="0"/>
              </a:p>
            </p:txBody>
          </p:sp>
          <p:sp>
            <p:nvSpPr>
              <p:cNvPr id="327" name="Google Shape;327;p10"/>
              <p:cNvSpPr txBox="1"/>
              <p:nvPr/>
            </p:nvSpPr>
            <p:spPr>
              <a:xfrm>
                <a:off x="0" y="1750668"/>
                <a:ext cx="3832297" cy="5334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Occupation: </a:t>
                </a:r>
                <a:r>
                  <a:rPr lang="en-US" sz="2000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A</a:t>
                </a: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griculturist</a:t>
                </a:r>
                <a:endParaRPr dirty="0"/>
              </a:p>
            </p:txBody>
          </p:sp>
          <p:sp>
            <p:nvSpPr>
              <p:cNvPr id="328" name="Google Shape;328;p10"/>
              <p:cNvSpPr txBox="1"/>
              <p:nvPr/>
            </p:nvSpPr>
            <p:spPr>
              <a:xfrm>
                <a:off x="-19664" y="2363269"/>
                <a:ext cx="3539118" cy="10669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Interview Date:  </a:t>
                </a:r>
                <a:endParaRPr dirty="0"/>
              </a:p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September </a:t>
                </a:r>
                <a:r>
                  <a:rPr lang="en-US" sz="2000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21</a:t>
                </a: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, 2025</a:t>
                </a:r>
                <a:endParaRPr dirty="0"/>
              </a:p>
            </p:txBody>
          </p:sp>
        </p:grpSp>
        <p:sp>
          <p:nvSpPr>
            <p:cNvPr id="339" name="Google Shape;339;p10"/>
            <p:cNvSpPr txBox="1"/>
            <p:nvPr/>
          </p:nvSpPr>
          <p:spPr>
            <a:xfrm>
              <a:off x="5715782" y="5417852"/>
              <a:ext cx="2610829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Clyde Cedric Posadas</a:t>
              </a:r>
              <a:endParaRPr dirty="0"/>
            </a:p>
          </p:txBody>
        </p:sp>
        <p:sp>
          <p:nvSpPr>
            <p:cNvPr id="340" name="Google Shape;340;p10"/>
            <p:cNvSpPr txBox="1"/>
            <p:nvPr/>
          </p:nvSpPr>
          <p:spPr>
            <a:xfrm>
              <a:off x="5211674" y="5860293"/>
              <a:ext cx="2335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24 Years Old</a:t>
              </a:r>
              <a:endParaRPr dirty="0"/>
            </a:p>
          </p:txBody>
        </p:sp>
        <p:sp>
          <p:nvSpPr>
            <p:cNvPr id="345" name="Google Shape;345;p10"/>
            <p:cNvSpPr txBox="1"/>
            <p:nvPr/>
          </p:nvSpPr>
          <p:spPr>
            <a:xfrm>
              <a:off x="4897641" y="7971285"/>
              <a:ext cx="354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Engagement Type: (In Person)</a:t>
              </a:r>
              <a:endParaRPr dirty="0"/>
            </a:p>
          </p:txBody>
        </p:sp>
      </p:grpSp>
      <p:sp>
        <p:nvSpPr>
          <p:cNvPr id="346" name="Google Shape;346;p10"/>
          <p:cNvSpPr txBox="1"/>
          <p:nvPr/>
        </p:nvSpPr>
        <p:spPr>
          <a:xfrm>
            <a:off x="9776066" y="8137139"/>
            <a:ext cx="354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DFC"/>
                </a:solidFill>
                <a:latin typeface="Sriracha"/>
                <a:ea typeface="Sriracha"/>
                <a:cs typeface="Sriracha"/>
                <a:sym typeface="Sriracha"/>
              </a:rPr>
              <a:t>Engagement Type: (In Person)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CAEE7-5B16-9158-8B6F-1498E8816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554" y="2133447"/>
            <a:ext cx="2874910" cy="2902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69836F-2037-41F8-9B39-46ADD001A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2589" y="2120303"/>
            <a:ext cx="2910908" cy="29154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B8C6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11"/>
          <p:cNvGrpSpPr/>
          <p:nvPr/>
        </p:nvGrpSpPr>
        <p:grpSpPr>
          <a:xfrm>
            <a:off x="0" y="7754550"/>
            <a:ext cx="18288122" cy="2723346"/>
            <a:chOff x="0" y="-114300"/>
            <a:chExt cx="4816593" cy="666980"/>
          </a:xfrm>
        </p:grpSpPr>
        <p:sp>
          <p:nvSpPr>
            <p:cNvPr id="352" name="Google Shape;352;p11"/>
            <p:cNvSpPr/>
            <p:nvPr/>
          </p:nvSpPr>
          <p:spPr>
            <a:xfrm>
              <a:off x="0" y="0"/>
              <a:ext cx="4816592" cy="552680"/>
            </a:xfrm>
            <a:custGeom>
              <a:avLst/>
              <a:gdLst/>
              <a:ahLst/>
              <a:cxnLst/>
              <a:rect l="l" t="t" r="r" b="b"/>
              <a:pathLst>
                <a:path w="4816592" h="55268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552680"/>
                  </a:lnTo>
                  <a:lnTo>
                    <a:pt x="0" y="552680"/>
                  </a:lnTo>
                  <a:close/>
                </a:path>
              </a:pathLst>
            </a:custGeom>
            <a:solidFill>
              <a:srgbClr val="053D57"/>
            </a:solidFill>
            <a:ln>
              <a:noFill/>
            </a:ln>
          </p:spPr>
        </p:sp>
        <p:sp>
          <p:nvSpPr>
            <p:cNvPr id="353" name="Google Shape;353;p11"/>
            <p:cNvSpPr txBox="1"/>
            <p:nvPr/>
          </p:nvSpPr>
          <p:spPr>
            <a:xfrm>
              <a:off x="0" y="-114300"/>
              <a:ext cx="4816593" cy="6669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4" name="Google Shape;354;p11"/>
          <p:cNvSpPr txBox="1"/>
          <p:nvPr/>
        </p:nvSpPr>
        <p:spPr>
          <a:xfrm>
            <a:off x="738775" y="8221248"/>
            <a:ext cx="16810447" cy="1971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FFFDFC"/>
                </a:solidFill>
                <a:latin typeface="Marcellus"/>
                <a:ea typeface="Marcellus"/>
                <a:cs typeface="Marcellus"/>
                <a:sym typeface="Marcellus"/>
              </a:rPr>
              <a:t>DOCUMENTATION DURING CUSTOMER DISCOVERY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C9DF15-3270-1DE2-DB59-57D79C2FA6FB}"/>
              </a:ext>
            </a:extLst>
          </p:cNvPr>
          <p:cNvGrpSpPr/>
          <p:nvPr/>
        </p:nvGrpSpPr>
        <p:grpSpPr>
          <a:xfrm>
            <a:off x="2009530" y="834414"/>
            <a:ext cx="7134469" cy="3111909"/>
            <a:chOff x="1548219" y="834415"/>
            <a:chExt cx="7134469" cy="31119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CF276B3-0A32-6581-5D24-7577774FB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8817" r="11195" b="7097"/>
            <a:stretch>
              <a:fillRect/>
            </a:stretch>
          </p:blipFill>
          <p:spPr>
            <a:xfrm>
              <a:off x="1548219" y="834415"/>
              <a:ext cx="3234175" cy="311190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6C491D-A9D8-99E6-B249-688CF560C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6524" r="15209" b="9821"/>
            <a:stretch>
              <a:fillRect/>
            </a:stretch>
          </p:blipFill>
          <p:spPr>
            <a:xfrm>
              <a:off x="5448514" y="834415"/>
              <a:ext cx="3234174" cy="311190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402D37-017F-8E56-B716-2CE16A2C2BF2}"/>
              </a:ext>
            </a:extLst>
          </p:cNvPr>
          <p:cNvGrpSpPr/>
          <p:nvPr/>
        </p:nvGrpSpPr>
        <p:grpSpPr>
          <a:xfrm>
            <a:off x="9862559" y="834414"/>
            <a:ext cx="7095094" cy="3111910"/>
            <a:chOff x="10164206" y="834414"/>
            <a:chExt cx="7095094" cy="31119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11CBF2-7EE3-24AB-B279-5F05FE827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8362"/>
            <a:stretch>
              <a:fillRect/>
            </a:stretch>
          </p:blipFill>
          <p:spPr>
            <a:xfrm>
              <a:off x="10164206" y="834415"/>
              <a:ext cx="3234174" cy="311190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73A4A22-98B1-D748-52BA-FDF0D551B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5771" b="16416"/>
            <a:stretch>
              <a:fillRect/>
            </a:stretch>
          </p:blipFill>
          <p:spPr>
            <a:xfrm>
              <a:off x="14025126" y="834414"/>
              <a:ext cx="3234174" cy="3111909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A0D0C72-EFDF-6577-887F-257BA8AC1F16}"/>
              </a:ext>
            </a:extLst>
          </p:cNvPr>
          <p:cNvGrpSpPr/>
          <p:nvPr/>
        </p:nvGrpSpPr>
        <p:grpSpPr>
          <a:xfrm>
            <a:off x="3592372" y="4292617"/>
            <a:ext cx="11103254" cy="3115638"/>
            <a:chOff x="2693845" y="4409293"/>
            <a:chExt cx="11103254" cy="311563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D26489C-0204-A755-ACCA-D24D73572E49}"/>
                </a:ext>
              </a:extLst>
            </p:cNvPr>
            <p:cNvGrpSpPr/>
            <p:nvPr/>
          </p:nvGrpSpPr>
          <p:grpSpPr>
            <a:xfrm>
              <a:off x="2693845" y="4409293"/>
              <a:ext cx="7168714" cy="3115638"/>
              <a:chOff x="2693845" y="4409293"/>
              <a:chExt cx="7168714" cy="3115638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412AB55-C631-1462-4C16-0B25B1DAC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t="22079" b="15412"/>
              <a:stretch>
                <a:fillRect/>
              </a:stretch>
            </p:blipFill>
            <p:spPr>
              <a:xfrm>
                <a:off x="6628385" y="4413022"/>
                <a:ext cx="3234174" cy="3111909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835125D-F263-95DF-B7B6-2D6FA59D1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15973" t="35842" b="12258"/>
              <a:stretch>
                <a:fillRect/>
              </a:stretch>
            </p:blipFill>
            <p:spPr>
              <a:xfrm>
                <a:off x="2693845" y="4409293"/>
                <a:ext cx="3234174" cy="3111908"/>
              </a:xfrm>
              <a:prstGeom prst="rect">
                <a:avLst/>
              </a:prstGeom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1AB4B24-F5DC-4601-A66D-80776AD6F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6033" t="45161"/>
            <a:stretch>
              <a:fillRect/>
            </a:stretch>
          </p:blipFill>
          <p:spPr>
            <a:xfrm>
              <a:off x="10562925" y="4409293"/>
              <a:ext cx="3234174" cy="31119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B8C6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12"/>
          <p:cNvGrpSpPr/>
          <p:nvPr/>
        </p:nvGrpSpPr>
        <p:grpSpPr>
          <a:xfrm>
            <a:off x="4114736" y="1623417"/>
            <a:ext cx="14173264" cy="8663583"/>
            <a:chOff x="0" y="-114300"/>
            <a:chExt cx="3732876" cy="2281767"/>
          </a:xfrm>
        </p:grpSpPr>
        <p:sp>
          <p:nvSpPr>
            <p:cNvPr id="372" name="Google Shape;372;p12"/>
            <p:cNvSpPr/>
            <p:nvPr/>
          </p:nvSpPr>
          <p:spPr>
            <a:xfrm>
              <a:off x="0" y="0"/>
              <a:ext cx="3732876" cy="2167467"/>
            </a:xfrm>
            <a:custGeom>
              <a:avLst/>
              <a:gdLst/>
              <a:ahLst/>
              <a:cxnLst/>
              <a:rect l="l" t="t" r="r" b="b"/>
              <a:pathLst>
                <a:path w="3732876" h="2167467" extrusionOk="0">
                  <a:moveTo>
                    <a:pt x="0" y="0"/>
                  </a:moveTo>
                  <a:lnTo>
                    <a:pt x="3732876" y="0"/>
                  </a:lnTo>
                  <a:lnTo>
                    <a:pt x="373287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7D98B2"/>
            </a:solidFill>
            <a:ln>
              <a:noFill/>
            </a:ln>
          </p:spPr>
        </p:sp>
        <p:sp>
          <p:nvSpPr>
            <p:cNvPr id="373" name="Google Shape;373;p12"/>
            <p:cNvSpPr txBox="1"/>
            <p:nvPr/>
          </p:nvSpPr>
          <p:spPr>
            <a:xfrm>
              <a:off x="0" y="-114300"/>
              <a:ext cx="3732876" cy="22817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12"/>
          <p:cNvSpPr/>
          <p:nvPr/>
        </p:nvSpPr>
        <p:spPr>
          <a:xfrm>
            <a:off x="4318092" y="0"/>
            <a:ext cx="9651816" cy="4557045"/>
          </a:xfrm>
          <a:custGeom>
            <a:avLst/>
            <a:gdLst/>
            <a:ahLst/>
            <a:cxnLst/>
            <a:rect l="l" t="t" r="r" b="b"/>
            <a:pathLst>
              <a:path w="9651816" h="4557045" extrusionOk="0">
                <a:moveTo>
                  <a:pt x="0" y="0"/>
                </a:moveTo>
                <a:lnTo>
                  <a:pt x="9651816" y="0"/>
                </a:lnTo>
                <a:lnTo>
                  <a:pt x="9651816" y="4557045"/>
                </a:lnTo>
                <a:lnTo>
                  <a:pt x="0" y="45570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0904"/>
            </a:stretch>
          </a:blipFill>
          <a:ln>
            <a:noFill/>
          </a:ln>
        </p:spPr>
      </p:sp>
      <p:sp>
        <p:nvSpPr>
          <p:cNvPr id="375" name="Google Shape;375;p12"/>
          <p:cNvSpPr/>
          <p:nvPr/>
        </p:nvSpPr>
        <p:spPr>
          <a:xfrm>
            <a:off x="0" y="0"/>
            <a:ext cx="6758538" cy="4557045"/>
          </a:xfrm>
          <a:custGeom>
            <a:avLst/>
            <a:gdLst/>
            <a:ahLst/>
            <a:cxnLst/>
            <a:rect l="l" t="t" r="r" b="b"/>
            <a:pathLst>
              <a:path w="6758538" h="4557045" extrusionOk="0">
                <a:moveTo>
                  <a:pt x="0" y="0"/>
                </a:moveTo>
                <a:lnTo>
                  <a:pt x="6758538" y="0"/>
                </a:lnTo>
                <a:lnTo>
                  <a:pt x="6758538" y="4557045"/>
                </a:lnTo>
                <a:lnTo>
                  <a:pt x="0" y="45570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1691"/>
            </a:stretch>
          </a:blipFill>
          <a:ln>
            <a:noFill/>
          </a:ln>
        </p:spPr>
      </p:sp>
      <p:sp>
        <p:nvSpPr>
          <p:cNvPr id="376" name="Google Shape;376;p12"/>
          <p:cNvSpPr/>
          <p:nvPr/>
        </p:nvSpPr>
        <p:spPr>
          <a:xfrm>
            <a:off x="12410530" y="0"/>
            <a:ext cx="5877470" cy="4557045"/>
          </a:xfrm>
          <a:custGeom>
            <a:avLst/>
            <a:gdLst/>
            <a:ahLst/>
            <a:cxnLst/>
            <a:rect l="l" t="t" r="r" b="b"/>
            <a:pathLst>
              <a:path w="5877470" h="4557045" extrusionOk="0">
                <a:moveTo>
                  <a:pt x="0" y="0"/>
                </a:moveTo>
                <a:lnTo>
                  <a:pt x="5877470" y="0"/>
                </a:lnTo>
                <a:lnTo>
                  <a:pt x="5877470" y="4557045"/>
                </a:lnTo>
                <a:lnTo>
                  <a:pt x="0" y="45570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6242"/>
            </a:stretch>
          </a:blipFill>
          <a:ln>
            <a:noFill/>
          </a:ln>
        </p:spPr>
      </p:sp>
      <p:sp>
        <p:nvSpPr>
          <p:cNvPr id="377" name="Google Shape;377;p12"/>
          <p:cNvSpPr/>
          <p:nvPr/>
        </p:nvSpPr>
        <p:spPr>
          <a:xfrm>
            <a:off x="0" y="4557045"/>
            <a:ext cx="6758538" cy="5756233"/>
          </a:xfrm>
          <a:custGeom>
            <a:avLst/>
            <a:gdLst/>
            <a:ahLst/>
            <a:cxnLst/>
            <a:rect l="l" t="t" r="r" b="b"/>
            <a:pathLst>
              <a:path w="6758538" h="5756233" extrusionOk="0">
                <a:moveTo>
                  <a:pt x="0" y="0"/>
                </a:moveTo>
                <a:lnTo>
                  <a:pt x="6758538" y="0"/>
                </a:lnTo>
                <a:lnTo>
                  <a:pt x="6758538" y="5756233"/>
                </a:lnTo>
                <a:lnTo>
                  <a:pt x="0" y="5756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r="-13704"/>
            </a:stretch>
          </a:blipFill>
          <a:ln>
            <a:noFill/>
          </a:ln>
        </p:spPr>
      </p:sp>
      <p:sp>
        <p:nvSpPr>
          <p:cNvPr id="378" name="Google Shape;378;p12"/>
          <p:cNvSpPr txBox="1"/>
          <p:nvPr/>
        </p:nvSpPr>
        <p:spPr>
          <a:xfrm>
            <a:off x="8500326" y="6500825"/>
            <a:ext cx="73899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99" b="0" i="0" u="none" strike="noStrike" cap="none">
                <a:solidFill>
                  <a:srgbClr val="FFFFFF"/>
                </a:solidFill>
                <a:latin typeface="Marcellus"/>
                <a:ea typeface="Marcellus"/>
                <a:cs typeface="Marcellus"/>
                <a:sym typeface="Marcellus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2"/>
          <p:cNvGrpSpPr/>
          <p:nvPr/>
        </p:nvGrpSpPr>
        <p:grpSpPr>
          <a:xfrm>
            <a:off x="0" y="-144661"/>
            <a:ext cx="18288000" cy="10431661"/>
            <a:chOff x="0" y="-38100"/>
            <a:chExt cx="4816593" cy="2747433"/>
          </a:xfrm>
        </p:grpSpPr>
        <p:sp>
          <p:nvSpPr>
            <p:cNvPr id="100" name="Google Shape;100;p2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A3952"/>
            </a:solidFill>
            <a:ln>
              <a:noFill/>
            </a:ln>
          </p:spPr>
        </p:sp>
        <p:sp>
          <p:nvSpPr>
            <p:cNvPr id="101" name="Google Shape;101;p2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2"/>
          <p:cNvSpPr txBox="1"/>
          <p:nvPr/>
        </p:nvSpPr>
        <p:spPr>
          <a:xfrm>
            <a:off x="1103818" y="2015025"/>
            <a:ext cx="16080600" cy="57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FFFDFC"/>
                </a:solidFill>
                <a:latin typeface="Sriracha"/>
                <a:ea typeface="Sriracha"/>
                <a:cs typeface="Sriracha"/>
                <a:sym typeface="Sriracha"/>
              </a:rPr>
              <a:t>Hacker, Hipster, and Hustler describes a framework for understanding the essential roles within an entrepreneurial startup team. The goal of this “three-H” model is to ensure a balanced team with the necessary skills to bring an idea from concept to a successful, sustainable business.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57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3"/>
          <p:cNvGrpSpPr/>
          <p:nvPr/>
        </p:nvGrpSpPr>
        <p:grpSpPr>
          <a:xfrm>
            <a:off x="10184299" y="5662789"/>
            <a:ext cx="7337532" cy="4111137"/>
            <a:chOff x="0" y="0"/>
            <a:chExt cx="9783376" cy="5481516"/>
          </a:xfrm>
        </p:grpSpPr>
        <p:sp>
          <p:nvSpPr>
            <p:cNvPr id="108" name="Google Shape;108;p3"/>
            <p:cNvSpPr txBox="1"/>
            <p:nvPr/>
          </p:nvSpPr>
          <p:spPr>
            <a:xfrm>
              <a:off x="5286976" y="3672840"/>
              <a:ext cx="4496400" cy="1440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0" i="0" u="none" strike="noStrike" cap="none" dirty="0">
                  <a:solidFill>
                    <a:srgbClr val="FFFFFF"/>
                  </a:solidFill>
                  <a:latin typeface="Sriracha"/>
                  <a:ea typeface="Sriracha"/>
                  <a:cs typeface="Sriracha"/>
                  <a:sym typeface="Sriracha"/>
                </a:rPr>
                <a:t>Sebastian Anthony G. Acierto</a:t>
              </a:r>
              <a:endParaRPr dirty="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6027050" y="0"/>
              <a:ext cx="3279563" cy="3279563"/>
            </a:xfrm>
            <a:custGeom>
              <a:avLst/>
              <a:gdLst/>
              <a:ahLst/>
              <a:cxnLst/>
              <a:rect l="l" t="t" r="r" b="b"/>
              <a:pathLst>
                <a:path w="13716000" h="13716000" extrusionOk="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36667" t="-49448" r="-20131" b="-59866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 txBox="1"/>
            <p:nvPr/>
          </p:nvSpPr>
          <p:spPr>
            <a:xfrm>
              <a:off x="0" y="3569436"/>
              <a:ext cx="4496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0" i="0" u="none" strike="noStrike" cap="none">
                  <a:solidFill>
                    <a:srgbClr val="FFFFFF"/>
                  </a:solidFill>
                  <a:latin typeface="Sriracha"/>
                  <a:ea typeface="Sriracha"/>
                  <a:cs typeface="Sriracha"/>
                  <a:sym typeface="Sriracha"/>
                </a:rPr>
                <a:t>Rex Dominic B. Sihay</a:t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608356" y="0"/>
              <a:ext cx="3279563" cy="3279563"/>
            </a:xfrm>
            <a:custGeom>
              <a:avLst/>
              <a:gdLst/>
              <a:ahLst/>
              <a:cxnLst/>
              <a:rect l="l" t="t" r="r" b="b"/>
              <a:pathLst>
                <a:path w="13716000" h="13716000" extrusionOk="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-9908" t="-43502" r="-18369" b="-27739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496276" y="988376"/>
              <a:ext cx="946097" cy="1302811"/>
            </a:xfrm>
            <a:custGeom>
              <a:avLst/>
              <a:gdLst/>
              <a:ahLst/>
              <a:cxnLst/>
              <a:rect l="l" t="t" r="r" b="b"/>
              <a:pathLst>
                <a:path w="946097" h="1302811" extrusionOk="0">
                  <a:moveTo>
                    <a:pt x="0" y="0"/>
                  </a:moveTo>
                  <a:lnTo>
                    <a:pt x="946098" y="0"/>
                  </a:lnTo>
                  <a:lnTo>
                    <a:pt x="946098" y="1302811"/>
                  </a:lnTo>
                  <a:lnTo>
                    <a:pt x="0" y="13028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13" name="Google Shape;113;p3"/>
            <p:cNvSpPr txBox="1"/>
            <p:nvPr/>
          </p:nvSpPr>
          <p:spPr>
            <a:xfrm>
              <a:off x="3652181" y="4742916"/>
              <a:ext cx="27957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 b="0" i="0" u="none" strike="noStrike" cap="none" dirty="0">
                  <a:solidFill>
                    <a:srgbClr val="96B8C6"/>
                  </a:solidFill>
                  <a:latin typeface="Sriracha"/>
                  <a:ea typeface="Sriracha"/>
                  <a:cs typeface="Sriracha"/>
                  <a:sym typeface="Sriracha"/>
                </a:rPr>
                <a:t>HACKERS</a:t>
              </a:r>
              <a:endParaRPr dirty="0"/>
            </a:p>
          </p:txBody>
        </p:sp>
      </p:grpSp>
      <p:grpSp>
        <p:nvGrpSpPr>
          <p:cNvPr id="114" name="Google Shape;114;p3"/>
          <p:cNvGrpSpPr/>
          <p:nvPr/>
        </p:nvGrpSpPr>
        <p:grpSpPr>
          <a:xfrm>
            <a:off x="6674531" y="3166889"/>
            <a:ext cx="3233700" cy="4191423"/>
            <a:chOff x="0" y="0"/>
            <a:chExt cx="4311600" cy="5588564"/>
          </a:xfrm>
        </p:grpSpPr>
        <p:sp>
          <p:nvSpPr>
            <p:cNvPr id="115" name="Google Shape;115;p3"/>
            <p:cNvSpPr/>
            <p:nvPr/>
          </p:nvSpPr>
          <p:spPr>
            <a:xfrm>
              <a:off x="515964" y="0"/>
              <a:ext cx="3279563" cy="3279563"/>
            </a:xfrm>
            <a:custGeom>
              <a:avLst/>
              <a:gdLst/>
              <a:ahLst/>
              <a:cxnLst/>
              <a:rect l="l" t="t" r="r" b="b"/>
              <a:pathLst>
                <a:path w="13716000" h="13716000" extrusionOk="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57478" t="-75318" r="-67883" b="-50043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 txBox="1"/>
            <p:nvPr/>
          </p:nvSpPr>
          <p:spPr>
            <a:xfrm>
              <a:off x="767345" y="4849964"/>
              <a:ext cx="27768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 b="0" i="0" u="none" strike="noStrike" cap="none" dirty="0">
                  <a:solidFill>
                    <a:srgbClr val="96B8C6"/>
                  </a:solidFill>
                  <a:latin typeface="Sriracha"/>
                  <a:ea typeface="Sriracha"/>
                  <a:cs typeface="Sriracha"/>
                  <a:sym typeface="Sriracha"/>
                </a:rPr>
                <a:t>HUSTLER</a:t>
              </a:r>
              <a:endParaRPr dirty="0"/>
            </a:p>
          </p:txBody>
        </p:sp>
        <p:sp>
          <p:nvSpPr>
            <p:cNvPr id="117" name="Google Shape;117;p3"/>
            <p:cNvSpPr txBox="1"/>
            <p:nvPr/>
          </p:nvSpPr>
          <p:spPr>
            <a:xfrm>
              <a:off x="0" y="3724063"/>
              <a:ext cx="4311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0" i="0" u="none" strike="noStrike" cap="none">
                  <a:solidFill>
                    <a:srgbClr val="FFFFFF"/>
                  </a:solidFill>
                  <a:latin typeface="Sriracha"/>
                  <a:ea typeface="Sriracha"/>
                  <a:cs typeface="Sriracha"/>
                  <a:sym typeface="Sriracha"/>
                </a:rPr>
                <a:t>Milwaukee D. Arrubio</a:t>
              </a:r>
              <a:endParaRPr/>
            </a:p>
          </p:txBody>
        </p:sp>
      </p:grpSp>
      <p:grpSp>
        <p:nvGrpSpPr>
          <p:cNvPr id="118" name="Google Shape;118;p3"/>
          <p:cNvGrpSpPr/>
          <p:nvPr/>
        </p:nvGrpSpPr>
        <p:grpSpPr>
          <a:xfrm>
            <a:off x="10375412" y="777051"/>
            <a:ext cx="6955296" cy="4390992"/>
            <a:chOff x="9818175" y="5470714"/>
            <a:chExt cx="6955296" cy="4390992"/>
          </a:xfrm>
        </p:grpSpPr>
        <p:sp>
          <p:nvSpPr>
            <p:cNvPr id="119" name="Google Shape;119;p3"/>
            <p:cNvSpPr txBox="1"/>
            <p:nvPr/>
          </p:nvSpPr>
          <p:spPr>
            <a:xfrm>
              <a:off x="12834460" y="9141701"/>
              <a:ext cx="2669850" cy="720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 b="0" i="0" u="none" strike="noStrike" cap="none" dirty="0">
                  <a:solidFill>
                    <a:srgbClr val="96B8C6"/>
                  </a:solidFill>
                  <a:latin typeface="Sriracha"/>
                  <a:ea typeface="Sriracha"/>
                  <a:cs typeface="Sriracha"/>
                  <a:sym typeface="Sriracha"/>
                </a:rPr>
                <a:t>HIPSTERS</a:t>
              </a:r>
              <a:endParaRPr dirty="0"/>
            </a:p>
          </p:txBody>
        </p:sp>
        <p:sp>
          <p:nvSpPr>
            <p:cNvPr id="120" name="Google Shape;120;p3"/>
            <p:cNvSpPr txBox="1"/>
            <p:nvPr/>
          </p:nvSpPr>
          <p:spPr>
            <a:xfrm>
              <a:off x="9818175" y="8062741"/>
              <a:ext cx="3603000" cy="9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0" i="0" u="none" strike="noStrike" cap="none">
                  <a:solidFill>
                    <a:srgbClr val="FFFFFF"/>
                  </a:solidFill>
                  <a:latin typeface="Sriracha"/>
                  <a:ea typeface="Sriracha"/>
                  <a:cs typeface="Sriracha"/>
                  <a:sym typeface="Sriracha"/>
                </a:rPr>
                <a:t>Princess Grace Marie Z.</a:t>
              </a:r>
              <a:endParaRPr/>
            </a:p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0" i="0" u="none" strike="noStrike" cap="none">
                  <a:solidFill>
                    <a:srgbClr val="FFFFFF"/>
                  </a:solidFill>
                  <a:latin typeface="Sriracha"/>
                  <a:ea typeface="Sriracha"/>
                  <a:cs typeface="Sriracha"/>
                  <a:sym typeface="Sriracha"/>
                </a:rPr>
                <a:t> Sitoy</a:t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 flipH="1">
              <a:off x="10385244" y="5470714"/>
              <a:ext cx="2468880" cy="2468880"/>
            </a:xfrm>
            <a:custGeom>
              <a:avLst/>
              <a:gdLst/>
              <a:ahLst/>
              <a:cxnLst/>
              <a:rect l="l" t="t" r="r" b="b"/>
              <a:pathLst>
                <a:path w="13716000" h="13716000" extrusionOk="0">
                  <a:moveTo>
                    <a:pt x="6858000" y="0"/>
                  </a:moveTo>
                  <a:cubicBezTo>
                    <a:pt x="10645569" y="0"/>
                    <a:pt x="13716000" y="3070431"/>
                    <a:pt x="13716000" y="6858000"/>
                  </a:cubicBezTo>
                  <a:cubicBezTo>
                    <a:pt x="13716000" y="10645569"/>
                    <a:pt x="10645569" y="13716000"/>
                    <a:pt x="6858000" y="13716000"/>
                  </a:cubicBezTo>
                  <a:cubicBezTo>
                    <a:pt x="3070431" y="13716000"/>
                    <a:pt x="0" y="10645569"/>
                    <a:pt x="0" y="6858000"/>
                  </a:cubicBezTo>
                  <a:cubicBezTo>
                    <a:pt x="0" y="3070431"/>
                    <a:pt x="3070431" y="0"/>
                    <a:pt x="6858000" y="0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l="-17209" t="-22408" b="-24098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" name="Google Shape;122;p3"/>
            <p:cNvGrpSpPr/>
            <p:nvPr/>
          </p:nvGrpSpPr>
          <p:grpSpPr>
            <a:xfrm>
              <a:off x="14103621" y="5470731"/>
              <a:ext cx="2669850" cy="2979788"/>
              <a:chOff x="0" y="0"/>
              <a:chExt cx="3559800" cy="3973050"/>
            </a:xfrm>
          </p:grpSpPr>
          <p:sp>
            <p:nvSpPr>
              <p:cNvPr id="123" name="Google Shape;123;p3"/>
              <p:cNvSpPr/>
              <p:nvPr/>
            </p:nvSpPr>
            <p:spPr>
              <a:xfrm>
                <a:off x="140123" y="0"/>
                <a:ext cx="3279563" cy="32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6000" h="13716000" extrusionOk="0">
                    <a:moveTo>
                      <a:pt x="6858000" y="0"/>
                    </a:moveTo>
                    <a:cubicBezTo>
                      <a:pt x="3070431" y="0"/>
                      <a:pt x="0" y="3070431"/>
                      <a:pt x="0" y="6858000"/>
                    </a:cubicBezTo>
                    <a:cubicBezTo>
                      <a:pt x="0" y="10645569"/>
                      <a:pt x="3070431" y="13716000"/>
                      <a:pt x="6858000" y="13716000"/>
                    </a:cubicBezTo>
                    <a:cubicBezTo>
                      <a:pt x="10645569" y="13716000"/>
                      <a:pt x="13716000" y="10645569"/>
                      <a:pt x="13716000" y="6858000"/>
                    </a:cubicBezTo>
                    <a:cubicBezTo>
                      <a:pt x="13716000" y="3070431"/>
                      <a:pt x="10645569" y="0"/>
                      <a:pt x="6858000" y="0"/>
                    </a:cubicBezTo>
                    <a:close/>
                  </a:path>
                </a:pathLst>
              </a:custGeom>
              <a:blipFill rotWithShape="1">
                <a:blip r:embed="rId8">
                  <a:alphaModFix/>
                </a:blip>
                <a:stretch>
                  <a:fillRect t="-46923" r="-13397" b="-54913"/>
                </a:stretch>
              </a:blip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 txBox="1"/>
              <p:nvPr/>
            </p:nvSpPr>
            <p:spPr>
              <a:xfrm>
                <a:off x="0" y="3418950"/>
                <a:ext cx="35598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700" b="0" i="0" u="none" strike="noStrike" cap="none">
                    <a:solidFill>
                      <a:srgbClr val="FFFFFF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Emeliza A. Borres</a:t>
                </a:r>
                <a:endParaRPr/>
              </a:p>
            </p:txBody>
          </p:sp>
        </p:grpSp>
      </p:grpSp>
      <p:sp>
        <p:nvSpPr>
          <p:cNvPr id="125" name="Google Shape;125;p3"/>
          <p:cNvSpPr txBox="1"/>
          <p:nvPr/>
        </p:nvSpPr>
        <p:spPr>
          <a:xfrm>
            <a:off x="511550" y="1316450"/>
            <a:ext cx="5886900" cy="24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298" b="0" i="0" u="none" strike="noStrike" cap="none">
                <a:solidFill>
                  <a:srgbClr val="FFFDFC"/>
                </a:solidFill>
                <a:latin typeface="Marcellus"/>
                <a:ea typeface="Marcellus"/>
                <a:cs typeface="Marcellus"/>
                <a:sym typeface="Marcellus"/>
              </a:rPr>
              <a:t>Group</a:t>
            </a:r>
            <a:r>
              <a:rPr lang="en-US" sz="16198" b="0" i="0" u="none" strike="noStrike" cap="none">
                <a:solidFill>
                  <a:srgbClr val="FFFDFC"/>
                </a:solidFill>
                <a:latin typeface="Marcellus"/>
                <a:ea typeface="Marcellus"/>
                <a:cs typeface="Marcellus"/>
                <a:sym typeface="Marcellus"/>
              </a:rPr>
              <a:t> </a:t>
            </a:r>
            <a:endParaRPr sz="2600"/>
          </a:p>
        </p:txBody>
      </p:sp>
      <p:sp>
        <p:nvSpPr>
          <p:cNvPr id="126" name="Google Shape;126;p3"/>
          <p:cNvSpPr txBox="1"/>
          <p:nvPr/>
        </p:nvSpPr>
        <p:spPr>
          <a:xfrm>
            <a:off x="2101400" y="2935750"/>
            <a:ext cx="2707200" cy="61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0" b="0" i="0" u="none" strike="noStrike" cap="none">
                <a:solidFill>
                  <a:srgbClr val="FFFDFC"/>
                </a:solidFill>
                <a:latin typeface="Marcellus"/>
                <a:ea typeface="Marcellus"/>
                <a:cs typeface="Marcellus"/>
                <a:sym typeface="Marcellus"/>
              </a:rPr>
              <a:t>7</a:t>
            </a:r>
            <a:endParaRPr sz="40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B8C6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4"/>
          <p:cNvGrpSpPr/>
          <p:nvPr/>
        </p:nvGrpSpPr>
        <p:grpSpPr>
          <a:xfrm>
            <a:off x="1028700" y="594717"/>
            <a:ext cx="16230600" cy="8389188"/>
            <a:chOff x="0" y="-114300"/>
            <a:chExt cx="4274726" cy="2209498"/>
          </a:xfrm>
        </p:grpSpPr>
        <p:sp>
          <p:nvSpPr>
            <p:cNvPr id="132" name="Google Shape;132;p4"/>
            <p:cNvSpPr/>
            <p:nvPr/>
          </p:nvSpPr>
          <p:spPr>
            <a:xfrm>
              <a:off x="0" y="0"/>
              <a:ext cx="4274726" cy="2095198"/>
            </a:xfrm>
            <a:custGeom>
              <a:avLst/>
              <a:gdLst/>
              <a:ahLst/>
              <a:cxnLst/>
              <a:rect l="l" t="t" r="r" b="b"/>
              <a:pathLst>
                <a:path w="4274726" h="2095198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095198"/>
                  </a:lnTo>
                  <a:lnTo>
                    <a:pt x="0" y="2095198"/>
                  </a:lnTo>
                  <a:close/>
                </a:path>
              </a:pathLst>
            </a:custGeom>
            <a:solidFill>
              <a:srgbClr val="053D57"/>
            </a:solidFill>
            <a:ln>
              <a:noFill/>
            </a:ln>
          </p:spPr>
        </p:sp>
        <p:sp>
          <p:nvSpPr>
            <p:cNvPr id="133" name="Google Shape;133;p4"/>
            <p:cNvSpPr txBox="1"/>
            <p:nvPr/>
          </p:nvSpPr>
          <p:spPr>
            <a:xfrm>
              <a:off x="0" y="-114300"/>
              <a:ext cx="4274726" cy="2209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4"/>
          <p:cNvSpPr txBox="1"/>
          <p:nvPr/>
        </p:nvSpPr>
        <p:spPr>
          <a:xfrm>
            <a:off x="1028700" y="2857632"/>
            <a:ext cx="15997800" cy="135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12468" marR="0" lvl="1" indent="-356234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lang="en-US" sz="3299" b="0" i="0" u="none" strike="noStrike" cap="non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Deadline Date for the Interview: September </a:t>
            </a:r>
            <a:r>
              <a:rPr lang="en-US" sz="3299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22</a:t>
            </a:r>
            <a:r>
              <a:rPr lang="en-US" sz="3299" b="0" i="0" u="none" strike="noStrike" cap="non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, 2025</a:t>
            </a:r>
            <a:endParaRPr dirty="0"/>
          </a:p>
          <a:p>
            <a:pPr marL="0" marR="0" lvl="0" indent="0" algn="l" rtl="0">
              <a:lnSpc>
                <a:spcPct val="1273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99" b="0" i="0" u="none" strike="noStrike" cap="none" dirty="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1028700" y="4579620"/>
            <a:ext cx="14778900" cy="71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12468" marR="0" lvl="1" indent="-356234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lang="en-US" sz="3299" b="0" i="0" u="none" strike="noStrike" cap="non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Number of Interviewees: Ten (10)</a:t>
            </a:r>
            <a:endParaRPr dirty="0"/>
          </a:p>
        </p:txBody>
      </p:sp>
      <p:sp>
        <p:nvSpPr>
          <p:cNvPr id="136" name="Google Shape;136;p4"/>
          <p:cNvSpPr txBox="1"/>
          <p:nvPr/>
        </p:nvSpPr>
        <p:spPr>
          <a:xfrm>
            <a:off x="1028700" y="6393188"/>
            <a:ext cx="15339533" cy="56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12468" marR="0" lvl="1" indent="-356234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99"/>
              <a:buFont typeface="Arial"/>
              <a:buChar char="•"/>
            </a:pPr>
            <a:r>
              <a:rPr lang="en-US" sz="3299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Customer Segment: Crop Farmers and Fruit Farmers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B8C6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5"/>
          <p:cNvGrpSpPr/>
          <p:nvPr/>
        </p:nvGrpSpPr>
        <p:grpSpPr>
          <a:xfrm>
            <a:off x="0" y="7754561"/>
            <a:ext cx="18288000" cy="2532439"/>
            <a:chOff x="0" y="-114300"/>
            <a:chExt cx="4816593" cy="666980"/>
          </a:xfrm>
        </p:grpSpPr>
        <p:sp>
          <p:nvSpPr>
            <p:cNvPr id="142" name="Google Shape;142;p5"/>
            <p:cNvSpPr/>
            <p:nvPr/>
          </p:nvSpPr>
          <p:spPr>
            <a:xfrm>
              <a:off x="0" y="0"/>
              <a:ext cx="4816592" cy="552680"/>
            </a:xfrm>
            <a:custGeom>
              <a:avLst/>
              <a:gdLst/>
              <a:ahLst/>
              <a:cxnLst/>
              <a:rect l="l" t="t" r="r" b="b"/>
              <a:pathLst>
                <a:path w="4816592" h="55268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552680"/>
                  </a:lnTo>
                  <a:lnTo>
                    <a:pt x="0" y="552680"/>
                  </a:lnTo>
                  <a:close/>
                </a:path>
              </a:pathLst>
            </a:custGeom>
            <a:solidFill>
              <a:srgbClr val="053D57"/>
            </a:solidFill>
            <a:ln>
              <a:noFill/>
            </a:ln>
          </p:spPr>
        </p:sp>
        <p:sp>
          <p:nvSpPr>
            <p:cNvPr id="143" name="Google Shape;143;p5"/>
            <p:cNvSpPr txBox="1"/>
            <p:nvPr/>
          </p:nvSpPr>
          <p:spPr>
            <a:xfrm>
              <a:off x="0" y="-114300"/>
              <a:ext cx="4816593" cy="6669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5"/>
          <p:cNvSpPr txBox="1"/>
          <p:nvPr/>
        </p:nvSpPr>
        <p:spPr>
          <a:xfrm>
            <a:off x="668084" y="592950"/>
            <a:ext cx="765893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0" i="0" u="none" strike="noStrike" cap="none">
                <a:solidFill>
                  <a:srgbClr val="FFFDFC"/>
                </a:solidFill>
                <a:latin typeface="Sriracha"/>
                <a:ea typeface="Sriracha"/>
                <a:cs typeface="Sriracha"/>
                <a:sym typeface="Sriracha"/>
              </a:rPr>
              <a:t>01</a:t>
            </a:r>
            <a:endParaRPr/>
          </a:p>
        </p:txBody>
      </p:sp>
      <p:sp>
        <p:nvSpPr>
          <p:cNvPr id="145" name="Google Shape;145;p5"/>
          <p:cNvSpPr txBox="1"/>
          <p:nvPr/>
        </p:nvSpPr>
        <p:spPr>
          <a:xfrm>
            <a:off x="668084" y="2130139"/>
            <a:ext cx="765893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0" i="0" u="none" strike="noStrike" cap="none" dirty="0">
                <a:solidFill>
                  <a:srgbClr val="FFFDFC"/>
                </a:solidFill>
                <a:latin typeface="Sriracha"/>
                <a:ea typeface="Sriracha"/>
                <a:cs typeface="Sriracha"/>
                <a:sym typeface="Sriracha"/>
              </a:rPr>
              <a:t>02</a:t>
            </a:r>
            <a:endParaRPr dirty="0"/>
          </a:p>
        </p:txBody>
      </p:sp>
      <p:sp>
        <p:nvSpPr>
          <p:cNvPr id="146" name="Google Shape;146;p5"/>
          <p:cNvSpPr txBox="1"/>
          <p:nvPr/>
        </p:nvSpPr>
        <p:spPr>
          <a:xfrm>
            <a:off x="668084" y="3317143"/>
            <a:ext cx="765893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0" i="0" u="none" strike="noStrike" cap="none">
                <a:solidFill>
                  <a:srgbClr val="FFFDFC"/>
                </a:solidFill>
                <a:latin typeface="Sriracha"/>
                <a:ea typeface="Sriracha"/>
                <a:cs typeface="Sriracha"/>
                <a:sym typeface="Sriracha"/>
              </a:rPr>
              <a:t>03</a:t>
            </a:r>
            <a:endParaRPr/>
          </a:p>
        </p:txBody>
      </p:sp>
      <p:sp>
        <p:nvSpPr>
          <p:cNvPr id="147" name="Google Shape;147;p5"/>
          <p:cNvSpPr txBox="1"/>
          <p:nvPr/>
        </p:nvSpPr>
        <p:spPr>
          <a:xfrm>
            <a:off x="1523945" y="8802054"/>
            <a:ext cx="16006003" cy="864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FFFDFC"/>
                </a:solidFill>
                <a:latin typeface="Marcellus"/>
                <a:ea typeface="Marcellus"/>
                <a:cs typeface="Marcellus"/>
                <a:sym typeface="Marcellus"/>
              </a:rPr>
              <a:t>Challenges/Pains Encountered by the Interviewees</a:t>
            </a:r>
            <a:endParaRPr/>
          </a:p>
        </p:txBody>
      </p:sp>
      <p:sp>
        <p:nvSpPr>
          <p:cNvPr id="148" name="Google Shape;148;p5"/>
          <p:cNvSpPr txBox="1"/>
          <p:nvPr/>
        </p:nvSpPr>
        <p:spPr>
          <a:xfrm>
            <a:off x="2203398" y="570090"/>
            <a:ext cx="15055902" cy="117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0" i="0" u="none" strike="noStrike" cap="none" dirty="0">
                <a:solidFill>
                  <a:srgbClr val="053D57"/>
                </a:solidFill>
                <a:latin typeface="Sriracha"/>
                <a:ea typeface="Sriracha"/>
                <a:cs typeface="Sriracha"/>
                <a:sym typeface="Sriracha"/>
              </a:rPr>
              <a:t>Pests like rats, worms, rice bugs, and black bugs damage crops and reduce harvests.</a:t>
            </a:r>
            <a:endParaRPr dirty="0"/>
          </a:p>
        </p:txBody>
      </p:sp>
      <p:sp>
        <p:nvSpPr>
          <p:cNvPr id="149" name="Google Shape;149;p5"/>
          <p:cNvSpPr txBox="1"/>
          <p:nvPr/>
        </p:nvSpPr>
        <p:spPr>
          <a:xfrm>
            <a:off x="2203398" y="2130139"/>
            <a:ext cx="13231535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0" i="0" u="none" strike="noStrike" cap="none" dirty="0">
                <a:solidFill>
                  <a:srgbClr val="053D57"/>
                </a:solidFill>
                <a:latin typeface="Sriracha"/>
                <a:ea typeface="Sriracha"/>
                <a:cs typeface="Sriracha"/>
                <a:sym typeface="Sriracha"/>
              </a:rPr>
              <a:t>They need to look for buyers by themselves, to sell their produce.</a:t>
            </a:r>
            <a:endParaRPr dirty="0"/>
          </a:p>
        </p:txBody>
      </p:sp>
      <p:sp>
        <p:nvSpPr>
          <p:cNvPr id="150" name="Google Shape;150;p5"/>
          <p:cNvSpPr txBox="1"/>
          <p:nvPr/>
        </p:nvSpPr>
        <p:spPr>
          <a:xfrm>
            <a:off x="2203398" y="3230539"/>
            <a:ext cx="14965442" cy="117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0" i="0" u="none" strike="noStrike" cap="none" dirty="0">
                <a:solidFill>
                  <a:srgbClr val="053D57"/>
                </a:solidFill>
                <a:latin typeface="Sriracha"/>
                <a:ea typeface="Sriracha"/>
                <a:cs typeface="Sriracha"/>
                <a:sym typeface="Sriracha"/>
              </a:rPr>
              <a:t>When it comes to their produce, they have little to no choice but to sell in </a:t>
            </a:r>
            <a:endParaRPr dirty="0"/>
          </a:p>
          <a:p>
            <a:pPr marL="0" marR="0" lvl="0" indent="0" algn="l" rtl="0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0" i="0" u="none" strike="noStrike" cap="none" dirty="0">
                <a:solidFill>
                  <a:srgbClr val="053D57"/>
                </a:solidFill>
                <a:latin typeface="Sriracha"/>
                <a:ea typeface="Sriracha"/>
                <a:cs typeface="Sriracha"/>
                <a:sym typeface="Sriracha"/>
              </a:rPr>
              <a:t>low prices.</a:t>
            </a:r>
            <a:endParaRPr dirty="0"/>
          </a:p>
        </p:txBody>
      </p:sp>
      <p:sp>
        <p:nvSpPr>
          <p:cNvPr id="151" name="Google Shape;151;p5"/>
          <p:cNvSpPr txBox="1"/>
          <p:nvPr/>
        </p:nvSpPr>
        <p:spPr>
          <a:xfrm>
            <a:off x="668084" y="4740115"/>
            <a:ext cx="765893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0" i="0" u="none" strike="noStrike" cap="none">
                <a:solidFill>
                  <a:srgbClr val="FFFDFC"/>
                </a:solidFill>
                <a:latin typeface="Sriracha"/>
                <a:ea typeface="Sriracha"/>
                <a:cs typeface="Sriracha"/>
                <a:sym typeface="Sriracha"/>
              </a:rPr>
              <a:t>04</a:t>
            </a:r>
            <a:endParaRPr/>
          </a:p>
        </p:txBody>
      </p:sp>
      <p:sp>
        <p:nvSpPr>
          <p:cNvPr id="152" name="Google Shape;152;p5"/>
          <p:cNvSpPr txBox="1"/>
          <p:nvPr/>
        </p:nvSpPr>
        <p:spPr>
          <a:xfrm>
            <a:off x="2250963" y="4740115"/>
            <a:ext cx="16230600" cy="117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0" i="0" u="none" strike="noStrike" cap="none" dirty="0">
                <a:solidFill>
                  <a:srgbClr val="053D57"/>
                </a:solidFill>
                <a:latin typeface="Sriracha"/>
                <a:ea typeface="Sriracha"/>
                <a:cs typeface="Sriracha"/>
                <a:sym typeface="Sriracha"/>
              </a:rPr>
              <a:t>Weather conditions, Land issues and poor soil health lower crop yield and quality.</a:t>
            </a:r>
            <a:endParaRPr dirty="0"/>
          </a:p>
        </p:txBody>
      </p:sp>
      <p:sp>
        <p:nvSpPr>
          <p:cNvPr id="153" name="Google Shape;153;p5"/>
          <p:cNvSpPr txBox="1"/>
          <p:nvPr/>
        </p:nvSpPr>
        <p:spPr>
          <a:xfrm>
            <a:off x="668084" y="6251581"/>
            <a:ext cx="765893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0" i="0" u="none" strike="noStrike" cap="none" dirty="0">
                <a:solidFill>
                  <a:srgbClr val="FFFDFC"/>
                </a:solidFill>
                <a:latin typeface="Sriracha"/>
                <a:ea typeface="Sriracha"/>
                <a:cs typeface="Sriracha"/>
                <a:sym typeface="Sriracha"/>
              </a:rPr>
              <a:t>05</a:t>
            </a:r>
            <a:endParaRPr dirty="0"/>
          </a:p>
        </p:txBody>
      </p:sp>
      <p:sp>
        <p:nvSpPr>
          <p:cNvPr id="154" name="Google Shape;154;p5"/>
          <p:cNvSpPr txBox="1"/>
          <p:nvPr/>
        </p:nvSpPr>
        <p:spPr>
          <a:xfrm>
            <a:off x="2203398" y="6287707"/>
            <a:ext cx="14628537" cy="117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0" i="0" u="none" strike="noStrike" cap="none" dirty="0">
                <a:solidFill>
                  <a:srgbClr val="053D57"/>
                </a:solidFill>
                <a:latin typeface="Sriracha"/>
                <a:ea typeface="Sriracha"/>
                <a:cs typeface="Sriracha"/>
                <a:sym typeface="Sriracha"/>
              </a:rPr>
              <a:t>Limited financial support prevents farmers from improving or recovering their operations.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B8C6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6"/>
          <p:cNvGrpSpPr/>
          <p:nvPr/>
        </p:nvGrpSpPr>
        <p:grpSpPr>
          <a:xfrm>
            <a:off x="0" y="7754561"/>
            <a:ext cx="18288000" cy="2532439"/>
            <a:chOff x="0" y="-114300"/>
            <a:chExt cx="4816593" cy="666980"/>
          </a:xfrm>
        </p:grpSpPr>
        <p:sp>
          <p:nvSpPr>
            <p:cNvPr id="160" name="Google Shape;160;p6"/>
            <p:cNvSpPr/>
            <p:nvPr/>
          </p:nvSpPr>
          <p:spPr>
            <a:xfrm>
              <a:off x="0" y="0"/>
              <a:ext cx="4816592" cy="552680"/>
            </a:xfrm>
            <a:custGeom>
              <a:avLst/>
              <a:gdLst/>
              <a:ahLst/>
              <a:cxnLst/>
              <a:rect l="l" t="t" r="r" b="b"/>
              <a:pathLst>
                <a:path w="4816592" h="55268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552680"/>
                  </a:lnTo>
                  <a:lnTo>
                    <a:pt x="0" y="552680"/>
                  </a:lnTo>
                  <a:close/>
                </a:path>
              </a:pathLst>
            </a:custGeom>
            <a:solidFill>
              <a:srgbClr val="053D57"/>
            </a:solidFill>
            <a:ln>
              <a:noFill/>
            </a:ln>
          </p:spPr>
        </p:sp>
        <p:sp>
          <p:nvSpPr>
            <p:cNvPr id="161" name="Google Shape;161;p6"/>
            <p:cNvSpPr txBox="1"/>
            <p:nvPr/>
          </p:nvSpPr>
          <p:spPr>
            <a:xfrm>
              <a:off x="0" y="-114300"/>
              <a:ext cx="4816593" cy="6669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6"/>
          <p:cNvSpPr txBox="1"/>
          <p:nvPr/>
        </p:nvSpPr>
        <p:spPr>
          <a:xfrm>
            <a:off x="663043" y="610239"/>
            <a:ext cx="765893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0" i="0" u="none" strike="noStrike" cap="none">
                <a:solidFill>
                  <a:srgbClr val="FFFDFC"/>
                </a:solidFill>
                <a:latin typeface="Sriracha"/>
                <a:ea typeface="Sriracha"/>
                <a:cs typeface="Sriracha"/>
                <a:sym typeface="Sriracha"/>
              </a:rPr>
              <a:t>01</a:t>
            </a:r>
            <a:endParaRPr/>
          </a:p>
        </p:txBody>
      </p:sp>
      <p:sp>
        <p:nvSpPr>
          <p:cNvPr id="163" name="Google Shape;163;p6"/>
          <p:cNvSpPr txBox="1"/>
          <p:nvPr/>
        </p:nvSpPr>
        <p:spPr>
          <a:xfrm>
            <a:off x="663043" y="2058940"/>
            <a:ext cx="765893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0" i="0" u="none" strike="noStrike" cap="none" dirty="0">
                <a:solidFill>
                  <a:srgbClr val="FFFDFC"/>
                </a:solidFill>
                <a:latin typeface="Sriracha"/>
                <a:ea typeface="Sriracha"/>
                <a:cs typeface="Sriracha"/>
                <a:sym typeface="Sriracha"/>
              </a:rPr>
              <a:t>02</a:t>
            </a:r>
            <a:endParaRPr dirty="0"/>
          </a:p>
        </p:txBody>
      </p:sp>
      <p:sp>
        <p:nvSpPr>
          <p:cNvPr id="164" name="Google Shape;164;p6"/>
          <p:cNvSpPr txBox="1"/>
          <p:nvPr/>
        </p:nvSpPr>
        <p:spPr>
          <a:xfrm>
            <a:off x="663043" y="3304936"/>
            <a:ext cx="765893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0" i="0" u="none" strike="noStrike" cap="none" dirty="0">
                <a:solidFill>
                  <a:srgbClr val="FFFDFC"/>
                </a:solidFill>
                <a:latin typeface="Sriracha"/>
                <a:ea typeface="Sriracha"/>
                <a:cs typeface="Sriracha"/>
                <a:sym typeface="Sriracha"/>
              </a:rPr>
              <a:t>03</a:t>
            </a:r>
            <a:endParaRPr dirty="0"/>
          </a:p>
        </p:txBody>
      </p:sp>
      <p:sp>
        <p:nvSpPr>
          <p:cNvPr id="165" name="Google Shape;165;p6"/>
          <p:cNvSpPr txBox="1"/>
          <p:nvPr/>
        </p:nvSpPr>
        <p:spPr>
          <a:xfrm>
            <a:off x="6170549" y="8639286"/>
            <a:ext cx="6986479" cy="1130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FFFDFC"/>
                </a:solidFill>
                <a:latin typeface="Marcellus"/>
                <a:ea typeface="Marcellus"/>
                <a:cs typeface="Marcellus"/>
                <a:sym typeface="Marcellus"/>
              </a:rPr>
              <a:t>Existing Solutions</a:t>
            </a:r>
            <a:endParaRPr/>
          </a:p>
        </p:txBody>
      </p:sp>
      <p:sp>
        <p:nvSpPr>
          <p:cNvPr id="166" name="Google Shape;166;p6"/>
          <p:cNvSpPr txBox="1"/>
          <p:nvPr/>
        </p:nvSpPr>
        <p:spPr>
          <a:xfrm>
            <a:off x="2198356" y="2073688"/>
            <a:ext cx="10878265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0" i="0" u="none" strike="noStrike" cap="none" dirty="0">
                <a:solidFill>
                  <a:srgbClr val="053D57"/>
                </a:solidFill>
                <a:latin typeface="Sriracha"/>
                <a:ea typeface="Sriracha"/>
                <a:cs typeface="Sriracha"/>
                <a:sym typeface="Sriracha"/>
              </a:rPr>
              <a:t>They go to Markets where they can sell their produce.</a:t>
            </a:r>
            <a:endParaRPr dirty="0"/>
          </a:p>
        </p:txBody>
      </p:sp>
      <p:sp>
        <p:nvSpPr>
          <p:cNvPr id="167" name="Google Shape;167;p6"/>
          <p:cNvSpPr txBox="1"/>
          <p:nvPr/>
        </p:nvSpPr>
        <p:spPr>
          <a:xfrm>
            <a:off x="2198356" y="3106807"/>
            <a:ext cx="13614600" cy="12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0" i="0" u="none" strike="noStrike" cap="none">
                <a:solidFill>
                  <a:srgbClr val="053D57"/>
                </a:solidFill>
                <a:latin typeface="Sriracha"/>
                <a:ea typeface="Sriracha"/>
                <a:cs typeface="Sriracha"/>
                <a:sym typeface="Sriracha"/>
              </a:rPr>
              <a:t>They Connect with acquainted buyers to secure fair trade but they </a:t>
            </a:r>
            <a:endParaRPr/>
          </a:p>
          <a:p>
            <a:pPr marL="0" marR="0" lvl="0" indent="0" algn="just" rtl="0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0" i="0" u="none" strike="noStrike" cap="none">
                <a:solidFill>
                  <a:srgbClr val="053D57"/>
                </a:solidFill>
                <a:latin typeface="Sriracha"/>
                <a:ea typeface="Sriracha"/>
                <a:cs typeface="Sriracha"/>
                <a:sym typeface="Sriracha"/>
              </a:rPr>
              <a:t>said that this rarely happens due to various reasons.</a:t>
            </a:r>
            <a:endParaRPr/>
          </a:p>
        </p:txBody>
      </p:sp>
      <p:sp>
        <p:nvSpPr>
          <p:cNvPr id="168" name="Google Shape;168;p6"/>
          <p:cNvSpPr txBox="1"/>
          <p:nvPr/>
        </p:nvSpPr>
        <p:spPr>
          <a:xfrm>
            <a:off x="663043" y="4801648"/>
            <a:ext cx="765893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0" i="0" u="none" strike="noStrike" cap="none" dirty="0">
                <a:solidFill>
                  <a:srgbClr val="FFFDFC"/>
                </a:solidFill>
                <a:latin typeface="Sriracha"/>
                <a:ea typeface="Sriracha"/>
                <a:cs typeface="Sriracha"/>
                <a:sym typeface="Sriracha"/>
              </a:rPr>
              <a:t>04</a:t>
            </a:r>
            <a:endParaRPr dirty="0"/>
          </a:p>
        </p:txBody>
      </p:sp>
      <p:sp>
        <p:nvSpPr>
          <p:cNvPr id="169" name="Google Shape;169;p6"/>
          <p:cNvSpPr txBox="1"/>
          <p:nvPr/>
        </p:nvSpPr>
        <p:spPr>
          <a:xfrm>
            <a:off x="663043" y="6165628"/>
            <a:ext cx="765893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0" i="0" u="none" strike="noStrike" cap="none" dirty="0">
                <a:solidFill>
                  <a:srgbClr val="FFFDFC"/>
                </a:solidFill>
                <a:latin typeface="Sriracha"/>
                <a:ea typeface="Sriracha"/>
                <a:cs typeface="Sriracha"/>
                <a:sym typeface="Sriracha"/>
              </a:rPr>
              <a:t>05</a:t>
            </a:r>
            <a:endParaRPr dirty="0"/>
          </a:p>
        </p:txBody>
      </p:sp>
      <p:sp>
        <p:nvSpPr>
          <p:cNvPr id="170" name="Google Shape;170;p6"/>
          <p:cNvSpPr txBox="1"/>
          <p:nvPr/>
        </p:nvSpPr>
        <p:spPr>
          <a:xfrm>
            <a:off x="2198356" y="438064"/>
            <a:ext cx="14061900" cy="12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0" i="0" u="none" strike="noStrike" cap="none">
                <a:solidFill>
                  <a:srgbClr val="053D57"/>
                </a:solidFill>
                <a:latin typeface="Sriracha"/>
                <a:ea typeface="Sriracha"/>
                <a:cs typeface="Sriracha"/>
                <a:sym typeface="Sriracha"/>
              </a:rPr>
              <a:t>Chemical Poisons to deal with rats, Chemical Solutions through spray </a:t>
            </a:r>
            <a:endParaRPr/>
          </a:p>
          <a:p>
            <a:pPr marL="0" marR="0" lvl="0" indent="0" algn="l" rtl="0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0" i="0" u="none" strike="noStrike" cap="none">
                <a:solidFill>
                  <a:srgbClr val="053D57"/>
                </a:solidFill>
                <a:latin typeface="Sriracha"/>
                <a:ea typeface="Sriracha"/>
                <a:cs typeface="Sriracha"/>
                <a:sym typeface="Sriracha"/>
              </a:rPr>
              <a:t>methods to address worms, rice bugs and black bugs.</a:t>
            </a:r>
            <a:endParaRPr/>
          </a:p>
        </p:txBody>
      </p:sp>
      <p:sp>
        <p:nvSpPr>
          <p:cNvPr id="171" name="Google Shape;171;p6"/>
          <p:cNvSpPr txBox="1"/>
          <p:nvPr/>
        </p:nvSpPr>
        <p:spPr>
          <a:xfrm>
            <a:off x="2198356" y="4673055"/>
            <a:ext cx="14319900" cy="12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0" i="0" u="none" strike="noStrike" cap="none" dirty="0">
                <a:solidFill>
                  <a:srgbClr val="053D57"/>
                </a:solidFill>
                <a:latin typeface="Sriracha"/>
                <a:ea typeface="Sriracha"/>
                <a:cs typeface="Sriracha"/>
                <a:sym typeface="Sriracha"/>
              </a:rPr>
              <a:t>Manual tilling of land areas through personal efforts or hiring laborers </a:t>
            </a:r>
            <a:endParaRPr dirty="0"/>
          </a:p>
          <a:p>
            <a:pPr marL="0" marR="0" lvl="0" indent="0" algn="l" rtl="0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0" i="0" u="none" strike="noStrike" cap="none" dirty="0">
                <a:solidFill>
                  <a:srgbClr val="053D57"/>
                </a:solidFill>
                <a:latin typeface="Sriracha"/>
                <a:ea typeface="Sriracha"/>
                <a:cs typeface="Sriracha"/>
                <a:sym typeface="Sriracha"/>
              </a:rPr>
              <a:t>and pairing these actions with fertilizers(organic or inorganic).</a:t>
            </a:r>
            <a:endParaRPr dirty="0"/>
          </a:p>
        </p:txBody>
      </p:sp>
      <p:sp>
        <p:nvSpPr>
          <p:cNvPr id="172" name="Google Shape;172;p6"/>
          <p:cNvSpPr txBox="1"/>
          <p:nvPr/>
        </p:nvSpPr>
        <p:spPr>
          <a:xfrm>
            <a:off x="2198356" y="6064949"/>
            <a:ext cx="13499426" cy="2160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0" i="0" u="none" strike="noStrike" cap="none" dirty="0">
                <a:solidFill>
                  <a:srgbClr val="053D57"/>
                </a:solidFill>
                <a:latin typeface="Sriracha"/>
                <a:ea typeface="Sriracha"/>
                <a:cs typeface="Sriracha"/>
                <a:sym typeface="Sriracha"/>
              </a:rPr>
              <a:t>Personal Money for funding or Become members of Department of </a:t>
            </a:r>
            <a:endParaRPr dirty="0"/>
          </a:p>
          <a:p>
            <a:pPr marL="0" marR="0" lvl="0" indent="0" algn="l" rtl="0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0" i="0" u="none" strike="noStrike" cap="none" dirty="0">
                <a:solidFill>
                  <a:srgbClr val="053D57"/>
                </a:solidFill>
                <a:latin typeface="Sriracha"/>
                <a:ea typeface="Sriracha"/>
                <a:cs typeface="Sriracha"/>
                <a:sym typeface="Sriracha"/>
              </a:rPr>
              <a:t>Agriculture related Organizations/Cooperatives for Cash and</a:t>
            </a:r>
            <a:endParaRPr dirty="0"/>
          </a:p>
          <a:p>
            <a:pPr marL="0" marR="0" lvl="0" indent="0" algn="l" rtl="0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b="0" i="0" u="none" strike="noStrike" cap="none" dirty="0">
                <a:solidFill>
                  <a:srgbClr val="053D57"/>
                </a:solidFill>
                <a:latin typeface="Sriracha"/>
                <a:ea typeface="Sriracha"/>
                <a:cs typeface="Sriracha"/>
                <a:sym typeface="Sriracha"/>
              </a:rPr>
              <a:t>Farm Materials and Equipment Assistance.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B8C6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7"/>
          <p:cNvGrpSpPr/>
          <p:nvPr/>
        </p:nvGrpSpPr>
        <p:grpSpPr>
          <a:xfrm>
            <a:off x="0" y="5074229"/>
            <a:ext cx="7217460" cy="5212771"/>
            <a:chOff x="0" y="-57150"/>
            <a:chExt cx="1900895" cy="1372911"/>
          </a:xfrm>
        </p:grpSpPr>
        <p:sp>
          <p:nvSpPr>
            <p:cNvPr id="178" name="Google Shape;178;p7"/>
            <p:cNvSpPr/>
            <p:nvPr/>
          </p:nvSpPr>
          <p:spPr>
            <a:xfrm>
              <a:off x="0" y="0"/>
              <a:ext cx="1900895" cy="1315761"/>
            </a:xfrm>
            <a:custGeom>
              <a:avLst/>
              <a:gdLst/>
              <a:ahLst/>
              <a:cxnLst/>
              <a:rect l="l" t="t" r="r" b="b"/>
              <a:pathLst>
                <a:path w="1900895" h="1315761" extrusionOk="0">
                  <a:moveTo>
                    <a:pt x="0" y="0"/>
                  </a:moveTo>
                  <a:lnTo>
                    <a:pt x="1900895" y="0"/>
                  </a:lnTo>
                  <a:lnTo>
                    <a:pt x="1900895" y="1315761"/>
                  </a:lnTo>
                  <a:lnTo>
                    <a:pt x="0" y="1315761"/>
                  </a:lnTo>
                  <a:close/>
                </a:path>
              </a:pathLst>
            </a:custGeom>
            <a:solidFill>
              <a:srgbClr val="053D57"/>
            </a:solidFill>
            <a:ln>
              <a:noFill/>
            </a:ln>
          </p:spPr>
        </p:sp>
        <p:sp>
          <p:nvSpPr>
            <p:cNvPr id="179" name="Google Shape;179;p7"/>
            <p:cNvSpPr txBox="1"/>
            <p:nvPr/>
          </p:nvSpPr>
          <p:spPr>
            <a:xfrm>
              <a:off x="0" y="-57150"/>
              <a:ext cx="1900895" cy="13729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7"/>
          <p:cNvSpPr/>
          <p:nvPr/>
        </p:nvSpPr>
        <p:spPr>
          <a:xfrm>
            <a:off x="0" y="0"/>
            <a:ext cx="18288000" cy="5291220"/>
          </a:xfrm>
          <a:custGeom>
            <a:avLst/>
            <a:gdLst/>
            <a:ahLst/>
            <a:cxnLst/>
            <a:rect l="l" t="t" r="r" b="b"/>
            <a:pathLst>
              <a:path w="18288000" h="5291220" extrusionOk="0">
                <a:moveTo>
                  <a:pt x="0" y="0"/>
                </a:moveTo>
                <a:lnTo>
                  <a:pt x="18288000" y="0"/>
                </a:lnTo>
                <a:lnTo>
                  <a:pt x="18288000" y="5291220"/>
                </a:lnTo>
                <a:lnTo>
                  <a:pt x="0" y="5291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56105" b="-74155"/>
            </a:stretch>
          </a:blipFill>
          <a:ln>
            <a:noFill/>
          </a:ln>
        </p:spPr>
      </p:sp>
      <p:sp>
        <p:nvSpPr>
          <p:cNvPr id="181" name="Google Shape;181;p7"/>
          <p:cNvSpPr txBox="1"/>
          <p:nvPr/>
        </p:nvSpPr>
        <p:spPr>
          <a:xfrm>
            <a:off x="155828" y="6250497"/>
            <a:ext cx="7420154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 dirty="0">
                <a:solidFill>
                  <a:srgbClr val="FFFDFC"/>
                </a:solidFill>
                <a:latin typeface="Marcellus"/>
                <a:ea typeface="Marcellus"/>
                <a:cs typeface="Marcellus"/>
                <a:sym typeface="Marcellus"/>
              </a:rPr>
              <a:t>Top 3 Problems Need to Address</a:t>
            </a:r>
            <a:endParaRPr dirty="0"/>
          </a:p>
        </p:txBody>
      </p:sp>
      <p:grpSp>
        <p:nvGrpSpPr>
          <p:cNvPr id="182" name="Google Shape;182;p7"/>
          <p:cNvGrpSpPr/>
          <p:nvPr/>
        </p:nvGrpSpPr>
        <p:grpSpPr>
          <a:xfrm>
            <a:off x="7934504" y="5963795"/>
            <a:ext cx="765893" cy="3607315"/>
            <a:chOff x="0" y="-254404"/>
            <a:chExt cx="1021191" cy="4809750"/>
          </a:xfrm>
        </p:grpSpPr>
        <p:sp>
          <p:nvSpPr>
            <p:cNvPr id="183" name="Google Shape;183;p7"/>
            <p:cNvSpPr txBox="1"/>
            <p:nvPr/>
          </p:nvSpPr>
          <p:spPr>
            <a:xfrm>
              <a:off x="0" y="-254404"/>
              <a:ext cx="1021191" cy="7645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 b="0" i="0" u="none" strike="noStrike" cap="none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1.</a:t>
              </a:r>
              <a:endParaRPr dirty="0"/>
            </a:p>
          </p:txBody>
        </p:sp>
        <p:sp>
          <p:nvSpPr>
            <p:cNvPr id="184" name="Google Shape;184;p7"/>
            <p:cNvSpPr txBox="1"/>
            <p:nvPr/>
          </p:nvSpPr>
          <p:spPr>
            <a:xfrm>
              <a:off x="0" y="1932829"/>
              <a:ext cx="1021191" cy="7645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 b="0" i="0" u="none" strike="noStrike" cap="none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2.</a:t>
              </a:r>
              <a:endParaRPr dirty="0"/>
            </a:p>
          </p:txBody>
        </p:sp>
        <p:sp>
          <p:nvSpPr>
            <p:cNvPr id="185" name="Google Shape;185;p7"/>
            <p:cNvSpPr txBox="1"/>
            <p:nvPr/>
          </p:nvSpPr>
          <p:spPr>
            <a:xfrm>
              <a:off x="0" y="3790806"/>
              <a:ext cx="1021191" cy="7645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 b="0" i="0" u="none" strike="noStrike" cap="none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3.</a:t>
              </a:r>
              <a:endParaRPr dirty="0"/>
            </a:p>
          </p:txBody>
        </p:sp>
      </p:grpSp>
      <p:sp>
        <p:nvSpPr>
          <p:cNvPr id="186" name="Google Shape;186;p7"/>
          <p:cNvSpPr txBox="1"/>
          <p:nvPr/>
        </p:nvSpPr>
        <p:spPr>
          <a:xfrm>
            <a:off x="8777637" y="8929555"/>
            <a:ext cx="6880575" cy="64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0" i="0" u="none" strike="noStrike" cap="none" dirty="0">
                <a:solidFill>
                  <a:srgbClr val="053D57"/>
                </a:solidFill>
                <a:latin typeface="Sriracha"/>
                <a:ea typeface="Sriracha"/>
                <a:cs typeface="Sriracha"/>
                <a:sym typeface="Sriracha"/>
              </a:rPr>
              <a:t>Pests and Rodent Infestations</a:t>
            </a:r>
            <a:endParaRPr dirty="0"/>
          </a:p>
        </p:txBody>
      </p:sp>
      <p:sp>
        <p:nvSpPr>
          <p:cNvPr id="187" name="Google Shape;187;p7"/>
          <p:cNvSpPr txBox="1"/>
          <p:nvPr/>
        </p:nvSpPr>
        <p:spPr>
          <a:xfrm>
            <a:off x="8833131" y="5886325"/>
            <a:ext cx="8566531" cy="123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0" i="0" u="none" strike="noStrike" cap="none" dirty="0">
                <a:solidFill>
                  <a:srgbClr val="053D57"/>
                </a:solidFill>
                <a:latin typeface="Sriracha"/>
                <a:ea typeface="Sriracha"/>
                <a:cs typeface="Sriracha"/>
                <a:sym typeface="Sriracha"/>
              </a:rPr>
              <a:t>Trading Disadvantages(Buyer Availability and Low Price Trades)</a:t>
            </a:r>
            <a:endParaRPr dirty="0"/>
          </a:p>
        </p:txBody>
      </p:sp>
      <p:sp>
        <p:nvSpPr>
          <p:cNvPr id="188" name="Google Shape;188;p7"/>
          <p:cNvSpPr txBox="1"/>
          <p:nvPr/>
        </p:nvSpPr>
        <p:spPr>
          <a:xfrm>
            <a:off x="8825131" y="7525483"/>
            <a:ext cx="8091269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PH" sz="4000" dirty="0">
                <a:solidFill>
                  <a:schemeClr val="accent1">
                    <a:lumMod val="50000"/>
                  </a:schemeClr>
                </a:solidFill>
                <a:latin typeface="Sriracha" panose="020B0604020202020204" charset="-34"/>
                <a:cs typeface="Sriracha" panose="020B0604020202020204" charset="-34"/>
              </a:rPr>
              <a:t>Inadequate Support Mechanisms for Small-scale Farmers.</a:t>
            </a:r>
            <a:endParaRPr sz="4000" dirty="0">
              <a:solidFill>
                <a:schemeClr val="accent1">
                  <a:lumMod val="50000"/>
                </a:schemeClr>
              </a:solidFill>
              <a:latin typeface="Sriracha" panose="020B0604020202020204" charset="-34"/>
              <a:cs typeface="Sriracha" panose="020B0604020202020204" charset="-3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B8C6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"/>
          <p:cNvSpPr/>
          <p:nvPr/>
        </p:nvSpPr>
        <p:spPr>
          <a:xfrm>
            <a:off x="13291001" y="4865510"/>
            <a:ext cx="3863245" cy="4697590"/>
          </a:xfrm>
          <a:prstGeom prst="rect">
            <a:avLst/>
          </a:prstGeom>
          <a:solidFill>
            <a:srgbClr val="053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9"/>
          <p:cNvSpPr/>
          <p:nvPr/>
        </p:nvSpPr>
        <p:spPr>
          <a:xfrm>
            <a:off x="9234706" y="4851054"/>
            <a:ext cx="3863245" cy="4712046"/>
          </a:xfrm>
          <a:prstGeom prst="rect">
            <a:avLst/>
          </a:prstGeom>
          <a:solidFill>
            <a:srgbClr val="053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9"/>
          <p:cNvSpPr/>
          <p:nvPr/>
        </p:nvSpPr>
        <p:spPr>
          <a:xfrm>
            <a:off x="5175701" y="4851054"/>
            <a:ext cx="3863245" cy="4712046"/>
          </a:xfrm>
          <a:prstGeom prst="rect">
            <a:avLst/>
          </a:prstGeom>
          <a:solidFill>
            <a:srgbClr val="053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"/>
          <p:cNvSpPr/>
          <p:nvPr/>
        </p:nvSpPr>
        <p:spPr>
          <a:xfrm>
            <a:off x="1133754" y="4851054"/>
            <a:ext cx="3863245" cy="4712046"/>
          </a:xfrm>
          <a:prstGeom prst="rect">
            <a:avLst/>
          </a:prstGeom>
          <a:solidFill>
            <a:srgbClr val="053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"/>
          <p:cNvSpPr/>
          <p:nvPr/>
        </p:nvSpPr>
        <p:spPr>
          <a:xfrm>
            <a:off x="1133754" y="2204898"/>
            <a:ext cx="3863245" cy="31093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9"/>
          <p:cNvSpPr/>
          <p:nvPr/>
        </p:nvSpPr>
        <p:spPr>
          <a:xfrm>
            <a:off x="5175701" y="2204898"/>
            <a:ext cx="3863245" cy="31093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9"/>
          <p:cNvSpPr/>
          <p:nvPr/>
        </p:nvSpPr>
        <p:spPr>
          <a:xfrm>
            <a:off x="9234706" y="2204898"/>
            <a:ext cx="3863245" cy="31093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9"/>
          <p:cNvSpPr/>
          <p:nvPr/>
        </p:nvSpPr>
        <p:spPr>
          <a:xfrm>
            <a:off x="13291001" y="2204898"/>
            <a:ext cx="3863245" cy="31093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9"/>
          <p:cNvSpPr txBox="1"/>
          <p:nvPr/>
        </p:nvSpPr>
        <p:spPr>
          <a:xfrm>
            <a:off x="4870917" y="103841"/>
            <a:ext cx="8727579" cy="1373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0" i="0" u="none" strike="noStrike" cap="none">
                <a:solidFill>
                  <a:srgbClr val="FFFDFC"/>
                </a:solidFill>
                <a:latin typeface="Marcellus"/>
                <a:ea typeface="Marcellus"/>
                <a:cs typeface="Marcellus"/>
                <a:sym typeface="Marcellus"/>
              </a:rPr>
              <a:t>Our Interviewees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D3044F-9DE0-C919-2DE5-3D4289066A8E}"/>
              </a:ext>
            </a:extLst>
          </p:cNvPr>
          <p:cNvGrpSpPr/>
          <p:nvPr/>
        </p:nvGrpSpPr>
        <p:grpSpPr>
          <a:xfrm>
            <a:off x="1397099" y="5886083"/>
            <a:ext cx="3543600" cy="2826606"/>
            <a:chOff x="1421602" y="5549446"/>
            <a:chExt cx="3543600" cy="2826606"/>
          </a:xfrm>
        </p:grpSpPr>
        <p:grpSp>
          <p:nvGrpSpPr>
            <p:cNvPr id="206" name="Google Shape;206;p9"/>
            <p:cNvGrpSpPr/>
            <p:nvPr/>
          </p:nvGrpSpPr>
          <p:grpSpPr>
            <a:xfrm>
              <a:off x="1454428" y="5556590"/>
              <a:ext cx="2654339" cy="2549850"/>
              <a:chOff x="-39328" y="-28575"/>
              <a:chExt cx="3539118" cy="3399797"/>
            </a:xfrm>
          </p:grpSpPr>
          <p:sp>
            <p:nvSpPr>
              <p:cNvPr id="207" name="Google Shape;207;p9"/>
              <p:cNvSpPr txBox="1"/>
              <p:nvPr/>
            </p:nvSpPr>
            <p:spPr>
              <a:xfrm>
                <a:off x="0" y="-28575"/>
                <a:ext cx="941070" cy="4265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Name:</a:t>
                </a:r>
                <a:endParaRPr dirty="0"/>
              </a:p>
            </p:txBody>
          </p:sp>
          <p:sp>
            <p:nvSpPr>
              <p:cNvPr id="208" name="Google Shape;208;p9"/>
              <p:cNvSpPr txBox="1"/>
              <p:nvPr/>
            </p:nvSpPr>
            <p:spPr>
              <a:xfrm>
                <a:off x="0" y="505784"/>
                <a:ext cx="669608" cy="4265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Age:</a:t>
                </a:r>
                <a:endParaRPr dirty="0"/>
              </a:p>
            </p:txBody>
          </p:sp>
          <p:sp>
            <p:nvSpPr>
              <p:cNvPr id="209" name="Google Shape;209;p9"/>
              <p:cNvSpPr txBox="1"/>
              <p:nvPr/>
            </p:nvSpPr>
            <p:spPr>
              <a:xfrm>
                <a:off x="-39327" y="1138050"/>
                <a:ext cx="3539098" cy="41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Address: Cabacungan</a:t>
                </a:r>
                <a:endParaRPr dirty="0"/>
              </a:p>
            </p:txBody>
          </p:sp>
          <p:sp>
            <p:nvSpPr>
              <p:cNvPr id="210" name="Google Shape;210;p9"/>
              <p:cNvSpPr txBox="1"/>
              <p:nvPr/>
            </p:nvSpPr>
            <p:spPr>
              <a:xfrm>
                <a:off x="-39328" y="1730990"/>
                <a:ext cx="2940367" cy="4265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Occupation: Farmer</a:t>
                </a:r>
                <a:endParaRPr dirty="0"/>
              </a:p>
            </p:txBody>
          </p:sp>
          <p:sp>
            <p:nvSpPr>
              <p:cNvPr id="211" name="Google Shape;211;p9"/>
              <p:cNvSpPr txBox="1"/>
              <p:nvPr/>
            </p:nvSpPr>
            <p:spPr>
              <a:xfrm>
                <a:off x="-39328" y="2304264"/>
                <a:ext cx="3539118" cy="10669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Interview Date:  </a:t>
                </a:r>
                <a:endParaRPr dirty="0"/>
              </a:p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September </a:t>
                </a:r>
                <a:r>
                  <a:rPr lang="en-US" sz="2000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20</a:t>
                </a: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,2025</a:t>
                </a:r>
                <a:endParaRPr dirty="0"/>
              </a:p>
            </p:txBody>
          </p:sp>
        </p:grpSp>
        <p:sp>
          <p:nvSpPr>
            <p:cNvPr id="230" name="Google Shape;230;p9"/>
            <p:cNvSpPr txBox="1"/>
            <p:nvPr/>
          </p:nvSpPr>
          <p:spPr>
            <a:xfrm>
              <a:off x="2183213" y="5549446"/>
              <a:ext cx="2654325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 err="1">
                  <a:solidFill>
                    <a:srgbClr val="FFFDFC"/>
                  </a:solidFill>
                  <a:latin typeface="Sriracha"/>
                  <a:cs typeface="Sriracha"/>
                  <a:sym typeface="Sriracha"/>
                </a:rPr>
                <a:t>Retchelyn</a:t>
              </a:r>
              <a:r>
                <a:rPr lang="en-US" sz="2000" dirty="0">
                  <a:solidFill>
                    <a:srgbClr val="FFFDFC"/>
                  </a:solidFill>
                  <a:latin typeface="Sriracha"/>
                  <a:cs typeface="Sriracha"/>
                  <a:sym typeface="Sriracha"/>
                </a:rPr>
                <a:t> B. </a:t>
              </a:r>
              <a:r>
                <a:rPr lang="en-US" sz="2000" dirty="0" err="1">
                  <a:solidFill>
                    <a:srgbClr val="FFFDFC"/>
                  </a:solidFill>
                  <a:latin typeface="Sriracha"/>
                  <a:cs typeface="Sriracha"/>
                  <a:sym typeface="Sriracha"/>
                </a:rPr>
                <a:t>Dalayap</a:t>
              </a:r>
              <a:endParaRPr dirty="0"/>
            </a:p>
          </p:txBody>
        </p:sp>
        <p:sp>
          <p:nvSpPr>
            <p:cNvPr id="231" name="Google Shape;231;p9"/>
            <p:cNvSpPr txBox="1"/>
            <p:nvPr/>
          </p:nvSpPr>
          <p:spPr>
            <a:xfrm>
              <a:off x="1844005" y="5966913"/>
              <a:ext cx="22857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45 Years Old</a:t>
              </a:r>
              <a:endParaRPr dirty="0"/>
            </a:p>
          </p:txBody>
        </p:sp>
        <p:sp>
          <p:nvSpPr>
            <p:cNvPr id="238" name="Google Shape;238;p9"/>
            <p:cNvSpPr txBox="1"/>
            <p:nvPr/>
          </p:nvSpPr>
          <p:spPr>
            <a:xfrm>
              <a:off x="1421602" y="8068252"/>
              <a:ext cx="354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Engagement Type: (In Person)</a:t>
              </a:r>
              <a:endParaRPr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22D02C3-673C-3257-8D0B-9EAF3DA87943}"/>
              </a:ext>
            </a:extLst>
          </p:cNvPr>
          <p:cNvGrpSpPr/>
          <p:nvPr/>
        </p:nvGrpSpPr>
        <p:grpSpPr>
          <a:xfrm>
            <a:off x="5471507" y="5876471"/>
            <a:ext cx="3543600" cy="2922704"/>
            <a:chOff x="5424310" y="5556590"/>
            <a:chExt cx="3543600" cy="2922704"/>
          </a:xfrm>
        </p:grpSpPr>
        <p:grpSp>
          <p:nvGrpSpPr>
            <p:cNvPr id="212" name="Google Shape;212;p9"/>
            <p:cNvGrpSpPr/>
            <p:nvPr/>
          </p:nvGrpSpPr>
          <p:grpSpPr>
            <a:xfrm>
              <a:off x="5469602" y="5556590"/>
              <a:ext cx="2654339" cy="2623590"/>
              <a:chOff x="-58995" y="-28575"/>
              <a:chExt cx="3539118" cy="3498120"/>
            </a:xfrm>
          </p:grpSpPr>
          <p:sp>
            <p:nvSpPr>
              <p:cNvPr id="213" name="Google Shape;213;p9"/>
              <p:cNvSpPr txBox="1"/>
              <p:nvPr/>
            </p:nvSpPr>
            <p:spPr>
              <a:xfrm>
                <a:off x="0" y="-28575"/>
                <a:ext cx="941070" cy="4265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Name:</a:t>
                </a:r>
                <a:endParaRPr dirty="0"/>
              </a:p>
            </p:txBody>
          </p:sp>
          <p:sp>
            <p:nvSpPr>
              <p:cNvPr id="214" name="Google Shape;214;p9"/>
              <p:cNvSpPr txBox="1"/>
              <p:nvPr/>
            </p:nvSpPr>
            <p:spPr>
              <a:xfrm>
                <a:off x="0" y="682764"/>
                <a:ext cx="669608" cy="4265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Age:</a:t>
                </a:r>
                <a:endParaRPr dirty="0"/>
              </a:p>
            </p:txBody>
          </p:sp>
          <p:sp>
            <p:nvSpPr>
              <p:cNvPr id="215" name="Google Shape;215;p9"/>
              <p:cNvSpPr txBox="1"/>
              <p:nvPr/>
            </p:nvSpPr>
            <p:spPr>
              <a:xfrm>
                <a:off x="-39325" y="1334704"/>
                <a:ext cx="3216599" cy="41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Address: Cabacungan</a:t>
                </a:r>
                <a:endParaRPr dirty="0"/>
              </a:p>
            </p:txBody>
          </p:sp>
          <p:sp>
            <p:nvSpPr>
              <p:cNvPr id="216" name="Google Shape;216;p9"/>
              <p:cNvSpPr txBox="1"/>
              <p:nvPr/>
            </p:nvSpPr>
            <p:spPr>
              <a:xfrm>
                <a:off x="-58992" y="1868645"/>
                <a:ext cx="2940369" cy="4265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Occupation: Farmer</a:t>
                </a:r>
                <a:endParaRPr dirty="0"/>
              </a:p>
            </p:txBody>
          </p:sp>
          <p:sp>
            <p:nvSpPr>
              <p:cNvPr id="217" name="Google Shape;217;p9"/>
              <p:cNvSpPr txBox="1"/>
              <p:nvPr/>
            </p:nvSpPr>
            <p:spPr>
              <a:xfrm>
                <a:off x="-58995" y="2402586"/>
                <a:ext cx="3539118" cy="10669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Interview Date:  </a:t>
                </a:r>
                <a:endParaRPr dirty="0"/>
              </a:p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September </a:t>
                </a:r>
                <a:r>
                  <a:rPr lang="en-US" sz="2000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20</a:t>
                </a: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,2025</a:t>
                </a:r>
                <a:endParaRPr dirty="0"/>
              </a:p>
            </p:txBody>
          </p:sp>
        </p:grpSp>
        <p:sp>
          <p:nvSpPr>
            <p:cNvPr id="232" name="Google Shape;232;p9"/>
            <p:cNvSpPr txBox="1"/>
            <p:nvPr/>
          </p:nvSpPr>
          <p:spPr>
            <a:xfrm>
              <a:off x="6125591" y="5564194"/>
              <a:ext cx="2412563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Ryan M. Nacario</a:t>
              </a:r>
              <a:endParaRPr dirty="0"/>
            </a:p>
          </p:txBody>
        </p:sp>
        <p:sp>
          <p:nvSpPr>
            <p:cNvPr id="233" name="Google Shape;233;p9"/>
            <p:cNvSpPr txBox="1"/>
            <p:nvPr/>
          </p:nvSpPr>
          <p:spPr>
            <a:xfrm>
              <a:off x="5919127" y="6099649"/>
              <a:ext cx="22857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26 Years Old</a:t>
              </a:r>
              <a:endParaRPr dirty="0"/>
            </a:p>
          </p:txBody>
        </p:sp>
        <p:sp>
          <p:nvSpPr>
            <p:cNvPr id="239" name="Google Shape;239;p9"/>
            <p:cNvSpPr txBox="1"/>
            <p:nvPr/>
          </p:nvSpPr>
          <p:spPr>
            <a:xfrm>
              <a:off x="5424310" y="8171494"/>
              <a:ext cx="354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Engagement Type: (In Person)</a:t>
              </a:r>
              <a:endParaRPr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06A0-1B19-A19A-CFFE-5702FDCA62A9}"/>
              </a:ext>
            </a:extLst>
          </p:cNvPr>
          <p:cNvGrpSpPr/>
          <p:nvPr/>
        </p:nvGrpSpPr>
        <p:grpSpPr>
          <a:xfrm>
            <a:off x="9526839" y="5859303"/>
            <a:ext cx="3543600" cy="2915099"/>
            <a:chOff x="9513204" y="5549450"/>
            <a:chExt cx="3543600" cy="2915099"/>
          </a:xfrm>
        </p:grpSpPr>
        <p:grpSp>
          <p:nvGrpSpPr>
            <p:cNvPr id="218" name="Google Shape;218;p9"/>
            <p:cNvGrpSpPr/>
            <p:nvPr/>
          </p:nvGrpSpPr>
          <p:grpSpPr>
            <a:xfrm>
              <a:off x="9543771" y="5556590"/>
              <a:ext cx="2654339" cy="2608849"/>
              <a:chOff x="0" y="-28575"/>
              <a:chExt cx="3539118" cy="3478467"/>
            </a:xfrm>
          </p:grpSpPr>
          <p:sp>
            <p:nvSpPr>
              <p:cNvPr id="219" name="Google Shape;219;p9"/>
              <p:cNvSpPr txBox="1"/>
              <p:nvPr/>
            </p:nvSpPr>
            <p:spPr>
              <a:xfrm>
                <a:off x="0" y="-28575"/>
                <a:ext cx="941070" cy="4265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Name:</a:t>
                </a:r>
                <a:endParaRPr dirty="0"/>
              </a:p>
            </p:txBody>
          </p:sp>
          <p:sp>
            <p:nvSpPr>
              <p:cNvPr id="220" name="Google Shape;220;p9"/>
              <p:cNvSpPr txBox="1"/>
              <p:nvPr/>
            </p:nvSpPr>
            <p:spPr>
              <a:xfrm>
                <a:off x="0" y="466453"/>
                <a:ext cx="669608" cy="4265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Age:</a:t>
                </a:r>
                <a:endParaRPr dirty="0"/>
              </a:p>
            </p:txBody>
          </p:sp>
          <p:sp>
            <p:nvSpPr>
              <p:cNvPr id="221" name="Google Shape;221;p9"/>
              <p:cNvSpPr txBox="1"/>
              <p:nvPr/>
            </p:nvSpPr>
            <p:spPr>
              <a:xfrm>
                <a:off x="7" y="1098728"/>
                <a:ext cx="3357599" cy="41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Address: Cabacungan</a:t>
                </a:r>
                <a:endParaRPr dirty="0"/>
              </a:p>
            </p:txBody>
          </p:sp>
          <p:sp>
            <p:nvSpPr>
              <p:cNvPr id="222" name="Google Shape;222;p9"/>
              <p:cNvSpPr txBox="1"/>
              <p:nvPr/>
            </p:nvSpPr>
            <p:spPr>
              <a:xfrm>
                <a:off x="0" y="1789992"/>
                <a:ext cx="2940367" cy="4265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Occupation: Farmer</a:t>
                </a:r>
                <a:endParaRPr dirty="0"/>
              </a:p>
            </p:txBody>
          </p:sp>
          <p:sp>
            <p:nvSpPr>
              <p:cNvPr id="223" name="Google Shape;223;p9"/>
              <p:cNvSpPr txBox="1"/>
              <p:nvPr/>
            </p:nvSpPr>
            <p:spPr>
              <a:xfrm>
                <a:off x="0" y="2382933"/>
                <a:ext cx="3539118" cy="10669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Interview Date:  </a:t>
                </a:r>
                <a:endParaRPr dirty="0"/>
              </a:p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September </a:t>
                </a:r>
                <a:r>
                  <a:rPr lang="en-US" sz="2000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20</a:t>
                </a: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,2025</a:t>
                </a:r>
                <a:endParaRPr dirty="0"/>
              </a:p>
            </p:txBody>
          </p:sp>
        </p:grpSp>
        <p:sp>
          <p:nvSpPr>
            <p:cNvPr id="234" name="Google Shape;234;p9"/>
            <p:cNvSpPr txBox="1"/>
            <p:nvPr/>
          </p:nvSpPr>
          <p:spPr>
            <a:xfrm>
              <a:off x="10112202" y="5549450"/>
              <a:ext cx="24126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Norma </a:t>
              </a:r>
              <a:r>
                <a:rPr lang="en-US" sz="2000" b="0" i="0" u="none" strike="noStrike" cap="none" dirty="0" err="1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Dinampo</a:t>
              </a:r>
              <a:endParaRPr dirty="0"/>
            </a:p>
          </p:txBody>
        </p:sp>
        <p:sp>
          <p:nvSpPr>
            <p:cNvPr id="235" name="Google Shape;235;p9"/>
            <p:cNvSpPr txBox="1"/>
            <p:nvPr/>
          </p:nvSpPr>
          <p:spPr>
            <a:xfrm>
              <a:off x="9850229" y="5952169"/>
              <a:ext cx="24126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55</a:t>
              </a:r>
              <a:r>
                <a:rPr lang="en-US" sz="2000" b="0" i="0" u="none" strike="noStrike" cap="none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 Years Old</a:t>
              </a:r>
              <a:endParaRPr dirty="0"/>
            </a:p>
          </p:txBody>
        </p:sp>
        <p:sp>
          <p:nvSpPr>
            <p:cNvPr id="240" name="Google Shape;240;p9"/>
            <p:cNvSpPr txBox="1"/>
            <p:nvPr/>
          </p:nvSpPr>
          <p:spPr>
            <a:xfrm>
              <a:off x="9513204" y="8156749"/>
              <a:ext cx="354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Engagement Type: (In Person)</a:t>
              </a:r>
              <a:endParaRPr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6444EA0-6DB9-A511-1D46-81D3037A34A6}"/>
              </a:ext>
            </a:extLst>
          </p:cNvPr>
          <p:cNvGrpSpPr/>
          <p:nvPr/>
        </p:nvGrpSpPr>
        <p:grpSpPr>
          <a:xfrm>
            <a:off x="13598496" y="5837748"/>
            <a:ext cx="3543600" cy="3070188"/>
            <a:chOff x="13557854" y="5556590"/>
            <a:chExt cx="3543600" cy="3070188"/>
          </a:xfrm>
        </p:grpSpPr>
        <p:grpSp>
          <p:nvGrpSpPr>
            <p:cNvPr id="224" name="Google Shape;224;p9"/>
            <p:cNvGrpSpPr/>
            <p:nvPr/>
          </p:nvGrpSpPr>
          <p:grpSpPr>
            <a:xfrm>
              <a:off x="13583748" y="5556590"/>
              <a:ext cx="2669087" cy="2741582"/>
              <a:chOff x="-19664" y="-28575"/>
              <a:chExt cx="3558782" cy="3655444"/>
            </a:xfrm>
          </p:grpSpPr>
          <p:sp>
            <p:nvSpPr>
              <p:cNvPr id="225" name="Google Shape;225;p9"/>
              <p:cNvSpPr txBox="1"/>
              <p:nvPr/>
            </p:nvSpPr>
            <p:spPr>
              <a:xfrm>
                <a:off x="0" y="-28575"/>
                <a:ext cx="941070" cy="4265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Name:</a:t>
                </a:r>
                <a:endParaRPr/>
              </a:p>
            </p:txBody>
          </p:sp>
          <p:sp>
            <p:nvSpPr>
              <p:cNvPr id="226" name="Google Shape;226;p9"/>
              <p:cNvSpPr txBox="1"/>
              <p:nvPr/>
            </p:nvSpPr>
            <p:spPr>
              <a:xfrm>
                <a:off x="0" y="643436"/>
                <a:ext cx="669608" cy="4265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Age:</a:t>
                </a:r>
                <a:endParaRPr dirty="0"/>
              </a:p>
            </p:txBody>
          </p:sp>
          <p:sp>
            <p:nvSpPr>
              <p:cNvPr id="227" name="Google Shape;227;p9"/>
              <p:cNvSpPr txBox="1"/>
              <p:nvPr/>
            </p:nvSpPr>
            <p:spPr>
              <a:xfrm>
                <a:off x="7" y="1315044"/>
                <a:ext cx="3357599" cy="41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Address: Cabacungan</a:t>
                </a:r>
                <a:endParaRPr dirty="0"/>
              </a:p>
            </p:txBody>
          </p:sp>
          <p:sp>
            <p:nvSpPr>
              <p:cNvPr id="228" name="Google Shape;228;p9"/>
              <p:cNvSpPr txBox="1"/>
              <p:nvPr/>
            </p:nvSpPr>
            <p:spPr>
              <a:xfrm>
                <a:off x="-19664" y="1947309"/>
                <a:ext cx="2940367" cy="4265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Occupation: Farmer</a:t>
                </a:r>
                <a:endParaRPr dirty="0"/>
              </a:p>
            </p:txBody>
          </p:sp>
          <p:sp>
            <p:nvSpPr>
              <p:cNvPr id="229" name="Google Shape;229;p9"/>
              <p:cNvSpPr txBox="1"/>
              <p:nvPr/>
            </p:nvSpPr>
            <p:spPr>
              <a:xfrm>
                <a:off x="0" y="2559910"/>
                <a:ext cx="3539118" cy="10669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Interview Date:  </a:t>
                </a:r>
                <a:endParaRPr dirty="0"/>
              </a:p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September </a:t>
                </a:r>
                <a:r>
                  <a:rPr lang="en-US" sz="2000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20</a:t>
                </a: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,2025</a:t>
                </a:r>
                <a:endParaRPr dirty="0"/>
              </a:p>
            </p:txBody>
          </p:sp>
        </p:grpSp>
        <p:sp>
          <p:nvSpPr>
            <p:cNvPr id="236" name="Google Shape;236;p9"/>
            <p:cNvSpPr txBox="1"/>
            <p:nvPr/>
          </p:nvSpPr>
          <p:spPr>
            <a:xfrm>
              <a:off x="13909114" y="5564200"/>
              <a:ext cx="26544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Jemar D. Dael</a:t>
              </a:r>
              <a:endParaRPr dirty="0"/>
            </a:p>
          </p:txBody>
        </p:sp>
        <p:sp>
          <p:nvSpPr>
            <p:cNvPr id="237" name="Google Shape;237;p9"/>
            <p:cNvSpPr txBox="1"/>
            <p:nvPr/>
          </p:nvSpPr>
          <p:spPr>
            <a:xfrm>
              <a:off x="13940052" y="6070148"/>
              <a:ext cx="22857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50 Years Old</a:t>
              </a:r>
              <a:endParaRPr dirty="0"/>
            </a:p>
          </p:txBody>
        </p:sp>
        <p:sp>
          <p:nvSpPr>
            <p:cNvPr id="241" name="Google Shape;241;p9"/>
            <p:cNvSpPr txBox="1"/>
            <p:nvPr/>
          </p:nvSpPr>
          <p:spPr>
            <a:xfrm>
              <a:off x="13557854" y="8318978"/>
              <a:ext cx="354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Engagement Type: (In Person)</a:t>
              </a:r>
              <a:endParaRPr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0DA307D-8582-607B-D383-4025AEAFD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835" y="2419500"/>
            <a:ext cx="2713279" cy="2695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9EF141-A26D-80B3-5107-39F9BE481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830" y="2419500"/>
            <a:ext cx="2778481" cy="2700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F7E55E-6E8A-C798-C3E4-31BB444BB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2023" y="2394153"/>
            <a:ext cx="2775910" cy="2775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ABAE72-DCB1-08E9-718B-7330EA9910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30568" y="2378623"/>
            <a:ext cx="2813606" cy="28198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B8C6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"/>
          <p:cNvSpPr/>
          <p:nvPr/>
        </p:nvSpPr>
        <p:spPr>
          <a:xfrm>
            <a:off x="13291001" y="4865510"/>
            <a:ext cx="3863245" cy="4697590"/>
          </a:xfrm>
          <a:prstGeom prst="rect">
            <a:avLst/>
          </a:prstGeom>
          <a:solidFill>
            <a:srgbClr val="053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8"/>
          <p:cNvSpPr/>
          <p:nvPr/>
        </p:nvSpPr>
        <p:spPr>
          <a:xfrm>
            <a:off x="9234706" y="4851054"/>
            <a:ext cx="3863245" cy="4712046"/>
          </a:xfrm>
          <a:prstGeom prst="rect">
            <a:avLst/>
          </a:prstGeom>
          <a:solidFill>
            <a:srgbClr val="053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"/>
          <p:cNvSpPr/>
          <p:nvPr/>
        </p:nvSpPr>
        <p:spPr>
          <a:xfrm>
            <a:off x="5175701" y="4851054"/>
            <a:ext cx="3863245" cy="4712046"/>
          </a:xfrm>
          <a:prstGeom prst="rect">
            <a:avLst/>
          </a:prstGeom>
          <a:solidFill>
            <a:srgbClr val="053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8"/>
          <p:cNvSpPr/>
          <p:nvPr/>
        </p:nvSpPr>
        <p:spPr>
          <a:xfrm>
            <a:off x="1133754" y="4851054"/>
            <a:ext cx="3863245" cy="4712046"/>
          </a:xfrm>
          <a:prstGeom prst="rect">
            <a:avLst/>
          </a:prstGeom>
          <a:solidFill>
            <a:srgbClr val="053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8"/>
          <p:cNvSpPr/>
          <p:nvPr/>
        </p:nvSpPr>
        <p:spPr>
          <a:xfrm>
            <a:off x="1133754" y="2204898"/>
            <a:ext cx="3863245" cy="31093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8"/>
          <p:cNvSpPr/>
          <p:nvPr/>
        </p:nvSpPr>
        <p:spPr>
          <a:xfrm>
            <a:off x="5175701" y="2204898"/>
            <a:ext cx="3863245" cy="31093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8"/>
          <p:cNvSpPr/>
          <p:nvPr/>
        </p:nvSpPr>
        <p:spPr>
          <a:xfrm>
            <a:off x="9234706" y="2204898"/>
            <a:ext cx="3863245" cy="31093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8"/>
          <p:cNvSpPr/>
          <p:nvPr/>
        </p:nvSpPr>
        <p:spPr>
          <a:xfrm>
            <a:off x="13291001" y="2204898"/>
            <a:ext cx="3863245" cy="31093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8"/>
          <p:cNvSpPr txBox="1"/>
          <p:nvPr/>
        </p:nvSpPr>
        <p:spPr>
          <a:xfrm>
            <a:off x="4870917" y="103841"/>
            <a:ext cx="8727579" cy="1373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0" i="0" u="none" strike="noStrike" cap="none">
                <a:solidFill>
                  <a:srgbClr val="FFFDFC"/>
                </a:solidFill>
                <a:latin typeface="Marcellus"/>
                <a:ea typeface="Marcellus"/>
                <a:cs typeface="Marcellus"/>
                <a:sym typeface="Marcellus"/>
              </a:rPr>
              <a:t>Our Interviewees</a:t>
            </a: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A248129-5AA6-0797-95A4-BDB14A461A48}"/>
              </a:ext>
            </a:extLst>
          </p:cNvPr>
          <p:cNvGrpSpPr/>
          <p:nvPr/>
        </p:nvGrpSpPr>
        <p:grpSpPr>
          <a:xfrm>
            <a:off x="1293576" y="5986733"/>
            <a:ext cx="3543600" cy="2943980"/>
            <a:chOff x="1347860" y="5476314"/>
            <a:chExt cx="3543600" cy="2943980"/>
          </a:xfrm>
        </p:grpSpPr>
        <p:sp>
          <p:nvSpPr>
            <p:cNvPr id="259" name="Google Shape;259;p8"/>
            <p:cNvSpPr txBox="1"/>
            <p:nvPr/>
          </p:nvSpPr>
          <p:spPr>
            <a:xfrm>
              <a:off x="1453409" y="5476314"/>
              <a:ext cx="705802" cy="327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Name:</a:t>
              </a:r>
              <a:endParaRPr dirty="0"/>
            </a:p>
          </p:txBody>
        </p:sp>
        <p:sp>
          <p:nvSpPr>
            <p:cNvPr id="260" name="Google Shape;260;p8"/>
            <p:cNvSpPr txBox="1"/>
            <p:nvPr/>
          </p:nvSpPr>
          <p:spPr>
            <a:xfrm>
              <a:off x="1453409" y="5921329"/>
              <a:ext cx="502206" cy="327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Age:</a:t>
              </a:r>
              <a:endParaRPr dirty="0"/>
            </a:p>
          </p:txBody>
        </p:sp>
        <p:sp>
          <p:nvSpPr>
            <p:cNvPr id="261" name="Google Shape;261;p8"/>
            <p:cNvSpPr txBox="1"/>
            <p:nvPr/>
          </p:nvSpPr>
          <p:spPr>
            <a:xfrm>
              <a:off x="1423902" y="6395543"/>
              <a:ext cx="287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Address: Cabacungan</a:t>
              </a:r>
              <a:endParaRPr dirty="0"/>
            </a:p>
          </p:txBody>
        </p:sp>
        <p:sp>
          <p:nvSpPr>
            <p:cNvPr id="262" name="Google Shape;262;p8"/>
            <p:cNvSpPr txBox="1"/>
            <p:nvPr/>
          </p:nvSpPr>
          <p:spPr>
            <a:xfrm>
              <a:off x="1438661" y="6869734"/>
              <a:ext cx="2205276" cy="327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Occupation: Farmer</a:t>
              </a:r>
              <a:endParaRPr dirty="0"/>
            </a:p>
          </p:txBody>
        </p:sp>
        <p:sp>
          <p:nvSpPr>
            <p:cNvPr id="263" name="Google Shape;263;p8"/>
            <p:cNvSpPr txBox="1"/>
            <p:nvPr/>
          </p:nvSpPr>
          <p:spPr>
            <a:xfrm>
              <a:off x="1423913" y="7358684"/>
              <a:ext cx="2654339" cy="8002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Interview Date:  </a:t>
              </a:r>
              <a:endParaRPr dirty="0"/>
            </a:p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September </a:t>
              </a:r>
              <a:r>
                <a:rPr lang="en-US" sz="2000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20</a:t>
              </a:r>
              <a:r>
                <a:rPr lang="en-US" sz="2000" b="0" i="0" u="none" strike="noStrike" cap="none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, 2025</a:t>
              </a:r>
              <a:endParaRPr dirty="0"/>
            </a:p>
          </p:txBody>
        </p:sp>
        <p:sp>
          <p:nvSpPr>
            <p:cNvPr id="282" name="Google Shape;282;p8"/>
            <p:cNvSpPr txBox="1"/>
            <p:nvPr/>
          </p:nvSpPr>
          <p:spPr>
            <a:xfrm>
              <a:off x="2199906" y="5476314"/>
              <a:ext cx="21968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 err="1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Rogelito</a:t>
              </a:r>
              <a:r>
                <a:rPr lang="en-US" sz="2000" b="0" i="0" u="none" strike="noStrike" cap="none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 </a:t>
              </a:r>
              <a:r>
                <a:rPr lang="en-US" sz="2000" b="0" i="0" u="none" strike="noStrike" cap="none" dirty="0" err="1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Paguican</a:t>
              </a:r>
              <a:endParaRPr dirty="0"/>
            </a:p>
          </p:txBody>
        </p:sp>
        <p:sp>
          <p:nvSpPr>
            <p:cNvPr id="283" name="Google Shape;283;p8"/>
            <p:cNvSpPr txBox="1"/>
            <p:nvPr/>
          </p:nvSpPr>
          <p:spPr>
            <a:xfrm>
              <a:off x="2067176" y="5950833"/>
              <a:ext cx="1717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64 Years Old</a:t>
              </a:r>
              <a:endParaRPr dirty="0"/>
            </a:p>
          </p:txBody>
        </p:sp>
        <p:sp>
          <p:nvSpPr>
            <p:cNvPr id="290" name="Google Shape;290;p8"/>
            <p:cNvSpPr txBox="1"/>
            <p:nvPr/>
          </p:nvSpPr>
          <p:spPr>
            <a:xfrm>
              <a:off x="1347860" y="8112494"/>
              <a:ext cx="354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Engagement Type: (In Person)</a:t>
              </a:r>
              <a:endParaRPr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0F84388-DBAE-212D-E1D7-399B469B27CA}"/>
              </a:ext>
            </a:extLst>
          </p:cNvPr>
          <p:cNvGrpSpPr/>
          <p:nvPr/>
        </p:nvGrpSpPr>
        <p:grpSpPr>
          <a:xfrm>
            <a:off x="5366900" y="5940899"/>
            <a:ext cx="3543600" cy="2936532"/>
            <a:chOff x="5468554" y="5476314"/>
            <a:chExt cx="3543600" cy="2936532"/>
          </a:xfrm>
        </p:grpSpPr>
        <p:sp>
          <p:nvSpPr>
            <p:cNvPr id="284" name="Google Shape;284;p8"/>
            <p:cNvSpPr txBox="1"/>
            <p:nvPr/>
          </p:nvSpPr>
          <p:spPr>
            <a:xfrm>
              <a:off x="6134730" y="6009825"/>
              <a:ext cx="18423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64 Years Old</a:t>
              </a:r>
              <a:endParaRPr dirty="0"/>
            </a:p>
          </p:txBody>
        </p:sp>
        <p:sp>
          <p:nvSpPr>
            <p:cNvPr id="285" name="Google Shape;285;p8"/>
            <p:cNvSpPr txBox="1"/>
            <p:nvPr/>
          </p:nvSpPr>
          <p:spPr>
            <a:xfrm>
              <a:off x="6293480" y="5476314"/>
              <a:ext cx="252853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 err="1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Domenador</a:t>
              </a:r>
              <a:r>
                <a:rPr lang="en-US" sz="2000" b="0" i="0" u="none" strike="noStrike" cap="none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 </a:t>
              </a:r>
              <a:r>
                <a:rPr lang="en-US" sz="2000" b="0" i="0" u="none" strike="noStrike" cap="none" dirty="0" err="1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Onera</a:t>
              </a:r>
              <a:r>
                <a:rPr lang="en-US" sz="2000" b="0" i="0" u="none" strike="noStrike" cap="none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 Jr.</a:t>
              </a:r>
              <a:endParaRPr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32E57E2-0336-034B-CBFA-B5EC8CD537E6}"/>
                </a:ext>
              </a:extLst>
            </p:cNvPr>
            <p:cNvGrpSpPr/>
            <p:nvPr/>
          </p:nvGrpSpPr>
          <p:grpSpPr>
            <a:xfrm>
              <a:off x="5468554" y="5483458"/>
              <a:ext cx="3543600" cy="2929388"/>
              <a:chOff x="5468554" y="5483458"/>
              <a:chExt cx="3543600" cy="2929388"/>
            </a:xfrm>
          </p:grpSpPr>
          <p:grpSp>
            <p:nvGrpSpPr>
              <p:cNvPr id="264" name="Google Shape;264;p8"/>
              <p:cNvGrpSpPr/>
              <p:nvPr/>
            </p:nvGrpSpPr>
            <p:grpSpPr>
              <a:xfrm>
                <a:off x="5525401" y="5483458"/>
                <a:ext cx="2654339" cy="2638343"/>
                <a:chOff x="-39329" y="-28575"/>
                <a:chExt cx="3539118" cy="3517792"/>
              </a:xfrm>
            </p:grpSpPr>
            <p:sp>
              <p:nvSpPr>
                <p:cNvPr id="265" name="Google Shape;265;p8"/>
                <p:cNvSpPr txBox="1"/>
                <p:nvPr/>
              </p:nvSpPr>
              <p:spPr>
                <a:xfrm>
                  <a:off x="0" y="-28575"/>
                  <a:ext cx="941070" cy="4265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0" i="0" u="none" strike="noStrike" cap="none" dirty="0">
                      <a:solidFill>
                        <a:srgbClr val="FFFDFC"/>
                      </a:solidFill>
                      <a:latin typeface="Sriracha"/>
                      <a:ea typeface="Sriracha"/>
                      <a:cs typeface="Sriracha"/>
                      <a:sym typeface="Sriracha"/>
                    </a:rPr>
                    <a:t>Name:</a:t>
                  </a:r>
                  <a:endParaRPr dirty="0"/>
                </a:p>
              </p:txBody>
            </p:sp>
            <p:sp>
              <p:nvSpPr>
                <p:cNvPr id="266" name="Google Shape;266;p8"/>
                <p:cNvSpPr txBox="1"/>
                <p:nvPr/>
              </p:nvSpPr>
              <p:spPr>
                <a:xfrm>
                  <a:off x="0" y="623770"/>
                  <a:ext cx="669608" cy="4265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0" i="0" u="none" strike="noStrike" cap="none" dirty="0">
                      <a:solidFill>
                        <a:srgbClr val="FFFDFC"/>
                      </a:solidFill>
                      <a:latin typeface="Sriracha"/>
                      <a:ea typeface="Sriracha"/>
                      <a:cs typeface="Sriracha"/>
                      <a:sym typeface="Sriracha"/>
                    </a:rPr>
                    <a:t>Age:</a:t>
                  </a:r>
                  <a:endParaRPr dirty="0"/>
                </a:p>
              </p:txBody>
            </p:sp>
            <p:sp>
              <p:nvSpPr>
                <p:cNvPr id="267" name="Google Shape;267;p8"/>
                <p:cNvSpPr txBox="1"/>
                <p:nvPr/>
              </p:nvSpPr>
              <p:spPr>
                <a:xfrm>
                  <a:off x="-39325" y="1236370"/>
                  <a:ext cx="3539099" cy="41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0" i="0" u="none" strike="noStrike" cap="none" dirty="0">
                      <a:solidFill>
                        <a:srgbClr val="FFFDFC"/>
                      </a:solidFill>
                      <a:latin typeface="Sriracha"/>
                      <a:ea typeface="Sriracha"/>
                      <a:cs typeface="Sriracha"/>
                      <a:sym typeface="Sriracha"/>
                    </a:rPr>
                    <a:t>Address: Cabacungan</a:t>
                  </a:r>
                  <a:endParaRPr dirty="0"/>
                </a:p>
              </p:txBody>
            </p:sp>
            <p:sp>
              <p:nvSpPr>
                <p:cNvPr id="268" name="Google Shape;268;p8"/>
                <p:cNvSpPr txBox="1"/>
                <p:nvPr/>
              </p:nvSpPr>
              <p:spPr>
                <a:xfrm>
                  <a:off x="-39328" y="1809648"/>
                  <a:ext cx="2940369" cy="4265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0" i="0" u="none" strike="noStrike" cap="none" dirty="0">
                      <a:solidFill>
                        <a:srgbClr val="FFFDFC"/>
                      </a:solidFill>
                      <a:latin typeface="Sriracha"/>
                      <a:ea typeface="Sriracha"/>
                      <a:cs typeface="Sriracha"/>
                      <a:sym typeface="Sriracha"/>
                    </a:rPr>
                    <a:t>Occupation: Farmer</a:t>
                  </a:r>
                  <a:endParaRPr dirty="0"/>
                </a:p>
              </p:txBody>
            </p:sp>
            <p:sp>
              <p:nvSpPr>
                <p:cNvPr id="269" name="Google Shape;269;p8"/>
                <p:cNvSpPr txBox="1"/>
                <p:nvPr/>
              </p:nvSpPr>
              <p:spPr>
                <a:xfrm>
                  <a:off x="-39329" y="2422258"/>
                  <a:ext cx="3539118" cy="106695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0" i="0" u="none" strike="noStrike" cap="none" dirty="0">
                      <a:solidFill>
                        <a:srgbClr val="FFFDFC"/>
                      </a:solidFill>
                      <a:latin typeface="Sriracha"/>
                      <a:ea typeface="Sriracha"/>
                      <a:cs typeface="Sriracha"/>
                      <a:sym typeface="Sriracha"/>
                    </a:rPr>
                    <a:t>Interview Date:  </a:t>
                  </a:r>
                  <a:endParaRPr dirty="0"/>
                </a:p>
                <a:p>
                  <a:pPr marL="0" marR="0" lvl="0" indent="0" algn="ctr" rtl="0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0" i="0" u="none" strike="noStrike" cap="none" dirty="0">
                      <a:solidFill>
                        <a:srgbClr val="FFFDFC"/>
                      </a:solidFill>
                      <a:latin typeface="Sriracha"/>
                      <a:ea typeface="Sriracha"/>
                      <a:cs typeface="Sriracha"/>
                      <a:sym typeface="Sriracha"/>
                    </a:rPr>
                    <a:t>September </a:t>
                  </a:r>
                  <a:r>
                    <a:rPr lang="en-US" sz="2000" dirty="0">
                      <a:solidFill>
                        <a:srgbClr val="FFFDFC"/>
                      </a:solidFill>
                      <a:latin typeface="Sriracha"/>
                      <a:ea typeface="Sriracha"/>
                      <a:cs typeface="Sriracha"/>
                      <a:sym typeface="Sriracha"/>
                    </a:rPr>
                    <a:t>20</a:t>
                  </a:r>
                  <a:r>
                    <a:rPr lang="en-US" sz="2000" b="0" i="0" u="none" strike="noStrike" cap="none" dirty="0">
                      <a:solidFill>
                        <a:srgbClr val="FFFDFC"/>
                      </a:solidFill>
                      <a:latin typeface="Sriracha"/>
                      <a:ea typeface="Sriracha"/>
                      <a:cs typeface="Sriracha"/>
                      <a:sym typeface="Sriracha"/>
                    </a:rPr>
                    <a:t>, 2025</a:t>
                  </a:r>
                  <a:endParaRPr dirty="0"/>
                </a:p>
              </p:txBody>
            </p:sp>
          </p:grpSp>
          <p:sp>
            <p:nvSpPr>
              <p:cNvPr id="291" name="Google Shape;291;p8"/>
              <p:cNvSpPr txBox="1"/>
              <p:nvPr/>
            </p:nvSpPr>
            <p:spPr>
              <a:xfrm>
                <a:off x="5468554" y="8105046"/>
                <a:ext cx="35436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Engagement Type: (In Person)</a:t>
                </a:r>
                <a:endParaRPr dirty="0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8A14EEC-13BF-AE01-C179-0A3671BCB2CD}"/>
              </a:ext>
            </a:extLst>
          </p:cNvPr>
          <p:cNvGrpSpPr/>
          <p:nvPr/>
        </p:nvGrpSpPr>
        <p:grpSpPr>
          <a:xfrm>
            <a:off x="9562938" y="5911156"/>
            <a:ext cx="3543600" cy="3029744"/>
            <a:chOff x="9557448" y="5483458"/>
            <a:chExt cx="3543600" cy="302974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6F5464-A106-F4CD-9D01-168A52CCA9B1}"/>
                </a:ext>
              </a:extLst>
            </p:cNvPr>
            <p:cNvGrpSpPr/>
            <p:nvPr/>
          </p:nvGrpSpPr>
          <p:grpSpPr>
            <a:xfrm>
              <a:off x="9600921" y="5483458"/>
              <a:ext cx="2669087" cy="2785828"/>
              <a:chOff x="9600921" y="5483458"/>
              <a:chExt cx="2669087" cy="2785828"/>
            </a:xfrm>
          </p:grpSpPr>
          <p:grpSp>
            <p:nvGrpSpPr>
              <p:cNvPr id="270" name="Google Shape;270;p8"/>
              <p:cNvGrpSpPr/>
              <p:nvPr/>
            </p:nvGrpSpPr>
            <p:grpSpPr>
              <a:xfrm>
                <a:off x="9600921" y="5483458"/>
                <a:ext cx="2669087" cy="2785828"/>
                <a:chOff x="0" y="-28575"/>
                <a:chExt cx="3558782" cy="3714438"/>
              </a:xfrm>
            </p:grpSpPr>
            <p:sp>
              <p:nvSpPr>
                <p:cNvPr id="271" name="Google Shape;271;p8"/>
                <p:cNvSpPr txBox="1"/>
                <p:nvPr/>
              </p:nvSpPr>
              <p:spPr>
                <a:xfrm>
                  <a:off x="0" y="-28575"/>
                  <a:ext cx="941070" cy="4265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0" i="0" u="none" strike="noStrike" cap="none" dirty="0">
                      <a:solidFill>
                        <a:srgbClr val="FFFDFC"/>
                      </a:solidFill>
                      <a:latin typeface="Sriracha"/>
                      <a:ea typeface="Sriracha"/>
                      <a:cs typeface="Sriracha"/>
                      <a:sym typeface="Sriracha"/>
                    </a:rPr>
                    <a:t>Name:</a:t>
                  </a:r>
                  <a:endParaRPr dirty="0"/>
                </a:p>
              </p:txBody>
            </p:sp>
            <p:sp>
              <p:nvSpPr>
                <p:cNvPr id="272" name="Google Shape;272;p8"/>
                <p:cNvSpPr txBox="1"/>
                <p:nvPr/>
              </p:nvSpPr>
              <p:spPr>
                <a:xfrm>
                  <a:off x="0" y="643434"/>
                  <a:ext cx="669608" cy="4265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0" i="0" u="none" strike="noStrike" cap="none" dirty="0">
                      <a:solidFill>
                        <a:srgbClr val="FFFDFC"/>
                      </a:solidFill>
                      <a:latin typeface="Sriracha"/>
                      <a:ea typeface="Sriracha"/>
                      <a:cs typeface="Sriracha"/>
                      <a:sym typeface="Sriracha"/>
                    </a:rPr>
                    <a:t>Age:</a:t>
                  </a:r>
                  <a:endParaRPr dirty="0"/>
                </a:p>
              </p:txBody>
            </p:sp>
            <p:sp>
              <p:nvSpPr>
                <p:cNvPr id="273" name="Google Shape;273;p8"/>
                <p:cNvSpPr txBox="1"/>
                <p:nvPr/>
              </p:nvSpPr>
              <p:spPr>
                <a:xfrm>
                  <a:off x="19669" y="1354357"/>
                  <a:ext cx="3357599" cy="41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0" i="0" u="none" strike="noStrike" cap="none" dirty="0">
                      <a:solidFill>
                        <a:srgbClr val="FFFDFC"/>
                      </a:solidFill>
                      <a:latin typeface="Sriracha"/>
                      <a:ea typeface="Sriracha"/>
                      <a:cs typeface="Sriracha"/>
                      <a:sym typeface="Sriracha"/>
                    </a:rPr>
                    <a:t>Address: Cabacungan</a:t>
                  </a:r>
                  <a:endParaRPr dirty="0"/>
                </a:p>
              </p:txBody>
            </p:sp>
            <p:sp>
              <p:nvSpPr>
                <p:cNvPr id="274" name="Google Shape;274;p8"/>
                <p:cNvSpPr txBox="1"/>
                <p:nvPr/>
              </p:nvSpPr>
              <p:spPr>
                <a:xfrm>
                  <a:off x="19664" y="2065292"/>
                  <a:ext cx="2940367" cy="4265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0" i="0" u="none" strike="noStrike" cap="none" dirty="0">
                      <a:solidFill>
                        <a:srgbClr val="FFFDFC"/>
                      </a:solidFill>
                      <a:latin typeface="Sriracha"/>
                      <a:ea typeface="Sriracha"/>
                      <a:cs typeface="Sriracha"/>
                      <a:sym typeface="Sriracha"/>
                    </a:rPr>
                    <a:t>Occupation: Farmer</a:t>
                  </a:r>
                  <a:endParaRPr dirty="0"/>
                </a:p>
              </p:txBody>
            </p:sp>
            <p:sp>
              <p:nvSpPr>
                <p:cNvPr id="275" name="Google Shape;275;p8"/>
                <p:cNvSpPr txBox="1"/>
                <p:nvPr/>
              </p:nvSpPr>
              <p:spPr>
                <a:xfrm>
                  <a:off x="19664" y="2618904"/>
                  <a:ext cx="3539118" cy="106695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0" i="0" u="none" strike="noStrike" cap="none" dirty="0">
                      <a:solidFill>
                        <a:srgbClr val="FFFDFC"/>
                      </a:solidFill>
                      <a:latin typeface="Sriracha"/>
                      <a:ea typeface="Sriracha"/>
                      <a:cs typeface="Sriracha"/>
                      <a:sym typeface="Sriracha"/>
                    </a:rPr>
                    <a:t>Interview Date:  </a:t>
                  </a:r>
                  <a:endParaRPr dirty="0"/>
                </a:p>
                <a:p>
                  <a:pPr marL="0" marR="0" lvl="0" indent="0" algn="ctr" rtl="0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0" i="0" u="none" strike="noStrike" cap="none" dirty="0">
                      <a:solidFill>
                        <a:srgbClr val="FFFDFC"/>
                      </a:solidFill>
                      <a:latin typeface="Sriracha"/>
                      <a:ea typeface="Sriracha"/>
                      <a:cs typeface="Sriracha"/>
                      <a:sym typeface="Sriracha"/>
                    </a:rPr>
                    <a:t>September </a:t>
                  </a:r>
                  <a:r>
                    <a:rPr lang="en-US" sz="2000" dirty="0">
                      <a:solidFill>
                        <a:srgbClr val="FFFDFC"/>
                      </a:solidFill>
                      <a:latin typeface="Sriracha"/>
                      <a:ea typeface="Sriracha"/>
                      <a:cs typeface="Sriracha"/>
                      <a:sym typeface="Sriracha"/>
                    </a:rPr>
                    <a:t>20</a:t>
                  </a:r>
                  <a:r>
                    <a:rPr lang="en-US" sz="2000" b="0" i="0" u="none" strike="noStrike" cap="none" dirty="0">
                      <a:solidFill>
                        <a:srgbClr val="FFFDFC"/>
                      </a:solidFill>
                      <a:latin typeface="Sriracha"/>
                      <a:ea typeface="Sriracha"/>
                      <a:cs typeface="Sriracha"/>
                      <a:sym typeface="Sriracha"/>
                    </a:rPr>
                    <a:t>, 2025</a:t>
                  </a:r>
                  <a:endParaRPr dirty="0"/>
                </a:p>
              </p:txBody>
            </p:sp>
          </p:grpSp>
          <p:sp>
            <p:nvSpPr>
              <p:cNvPr id="286" name="Google Shape;286;p8"/>
              <p:cNvSpPr txBox="1"/>
              <p:nvPr/>
            </p:nvSpPr>
            <p:spPr>
              <a:xfrm>
                <a:off x="10413006" y="5491523"/>
                <a:ext cx="1842373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Arthur V. </a:t>
                </a:r>
                <a:r>
                  <a:rPr lang="en-US" sz="2000" b="0" i="0" u="none" strike="noStrike" cap="none" dirty="0" err="1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Itum</a:t>
                </a:r>
                <a:endParaRPr dirty="0"/>
              </a:p>
            </p:txBody>
          </p:sp>
          <p:sp>
            <p:nvSpPr>
              <p:cNvPr id="287" name="Google Shape;287;p8"/>
              <p:cNvSpPr txBox="1"/>
              <p:nvPr/>
            </p:nvSpPr>
            <p:spPr>
              <a:xfrm>
                <a:off x="10190284" y="5995081"/>
                <a:ext cx="18423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64 Years Old</a:t>
                </a:r>
                <a:endParaRPr dirty="0"/>
              </a:p>
            </p:txBody>
          </p:sp>
        </p:grpSp>
        <p:sp>
          <p:nvSpPr>
            <p:cNvPr id="292" name="Google Shape;292;p8"/>
            <p:cNvSpPr txBox="1"/>
            <p:nvPr/>
          </p:nvSpPr>
          <p:spPr>
            <a:xfrm>
              <a:off x="9557448" y="8205402"/>
              <a:ext cx="354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Engagement Type: (In Person)</a:t>
              </a:r>
              <a:endParaRPr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205C4D3-A81A-0ED8-29D0-F224A10117F4}"/>
              </a:ext>
            </a:extLst>
          </p:cNvPr>
          <p:cNvGrpSpPr/>
          <p:nvPr/>
        </p:nvGrpSpPr>
        <p:grpSpPr>
          <a:xfrm>
            <a:off x="13426183" y="5969823"/>
            <a:ext cx="3701039" cy="2960890"/>
            <a:chOff x="13444659" y="5788286"/>
            <a:chExt cx="3701039" cy="296089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ABA349-71BE-1082-FFBB-EE52CB59BA93}"/>
                </a:ext>
              </a:extLst>
            </p:cNvPr>
            <p:cNvGrpSpPr/>
            <p:nvPr/>
          </p:nvGrpSpPr>
          <p:grpSpPr>
            <a:xfrm>
              <a:off x="13444659" y="5788286"/>
              <a:ext cx="3315446" cy="2653090"/>
              <a:chOff x="13453452" y="5808383"/>
              <a:chExt cx="3315446" cy="2653090"/>
            </a:xfrm>
          </p:grpSpPr>
          <p:grpSp>
            <p:nvGrpSpPr>
              <p:cNvPr id="276" name="Google Shape;276;p8"/>
              <p:cNvGrpSpPr/>
              <p:nvPr/>
            </p:nvGrpSpPr>
            <p:grpSpPr>
              <a:xfrm>
                <a:off x="13453452" y="5808383"/>
                <a:ext cx="3315446" cy="2653090"/>
                <a:chOff x="-235040" y="423706"/>
                <a:chExt cx="3774137" cy="3537455"/>
              </a:xfrm>
            </p:grpSpPr>
            <p:sp>
              <p:nvSpPr>
                <p:cNvPr id="277" name="Google Shape;277;p8"/>
                <p:cNvSpPr txBox="1"/>
                <p:nvPr/>
              </p:nvSpPr>
              <p:spPr>
                <a:xfrm>
                  <a:off x="16788" y="423706"/>
                  <a:ext cx="941071" cy="4265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0" i="0" u="none" strike="noStrike" cap="none" dirty="0">
                      <a:solidFill>
                        <a:srgbClr val="FFFDFC"/>
                      </a:solidFill>
                      <a:latin typeface="Sriracha"/>
                      <a:ea typeface="Sriracha"/>
                      <a:cs typeface="Sriracha"/>
                      <a:sym typeface="Sriracha"/>
                    </a:rPr>
                    <a:t>Name:</a:t>
                  </a:r>
                  <a:endParaRPr dirty="0"/>
                </a:p>
              </p:txBody>
            </p:sp>
            <p:sp>
              <p:nvSpPr>
                <p:cNvPr id="278" name="Google Shape;278;p8"/>
                <p:cNvSpPr txBox="1"/>
                <p:nvPr/>
              </p:nvSpPr>
              <p:spPr>
                <a:xfrm>
                  <a:off x="0" y="1017058"/>
                  <a:ext cx="669608" cy="4265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0" i="0" u="none" strike="noStrike" cap="none">
                      <a:solidFill>
                        <a:srgbClr val="FFFDFC"/>
                      </a:solidFill>
                      <a:latin typeface="Sriracha"/>
                      <a:ea typeface="Sriracha"/>
                      <a:cs typeface="Sriracha"/>
                      <a:sym typeface="Sriracha"/>
                    </a:rPr>
                    <a:t>Age:</a:t>
                  </a:r>
                  <a:endParaRPr/>
                </a:p>
              </p:txBody>
            </p:sp>
            <p:sp>
              <p:nvSpPr>
                <p:cNvPr id="279" name="Google Shape;279;p8"/>
                <p:cNvSpPr txBox="1"/>
                <p:nvPr/>
              </p:nvSpPr>
              <p:spPr>
                <a:xfrm>
                  <a:off x="-3" y="1668995"/>
                  <a:ext cx="3539100" cy="106695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0" i="0" u="none" strike="noStrike" cap="none" dirty="0">
                      <a:solidFill>
                        <a:srgbClr val="FFFDFC"/>
                      </a:solidFill>
                      <a:latin typeface="Sriracha"/>
                      <a:ea typeface="Sriracha"/>
                      <a:cs typeface="Sriracha"/>
                      <a:sym typeface="Sriracha"/>
                    </a:rPr>
                    <a:t>Address: </a:t>
                  </a:r>
                  <a:r>
                    <a:rPr lang="en-US" sz="2000" b="0" i="0" u="none" strike="noStrike" cap="none" dirty="0" err="1">
                      <a:solidFill>
                        <a:srgbClr val="FFFDFC"/>
                      </a:solidFill>
                      <a:latin typeface="Sriracha"/>
                      <a:ea typeface="Sriracha"/>
                      <a:cs typeface="Sriracha"/>
                      <a:sym typeface="Sriracha"/>
                    </a:rPr>
                    <a:t>Tuganay</a:t>
                  </a:r>
                  <a:r>
                    <a:rPr lang="en-US" sz="2000" b="0" i="0" u="none" strike="noStrike" cap="none" dirty="0">
                      <a:solidFill>
                        <a:srgbClr val="FFFDFC"/>
                      </a:solidFill>
                      <a:latin typeface="Sriracha"/>
                      <a:ea typeface="Sriracha"/>
                      <a:cs typeface="Sriracha"/>
                      <a:sym typeface="Sriracha"/>
                    </a:rPr>
                    <a:t> Sta. Cruz</a:t>
                  </a:r>
                  <a:endParaRPr dirty="0"/>
                </a:p>
              </p:txBody>
            </p:sp>
            <p:sp>
              <p:nvSpPr>
                <p:cNvPr id="280" name="Google Shape;280;p8"/>
                <p:cNvSpPr txBox="1"/>
                <p:nvPr/>
              </p:nvSpPr>
              <p:spPr>
                <a:xfrm>
                  <a:off x="-235040" y="2320926"/>
                  <a:ext cx="2940367" cy="4265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0" i="0" u="none" strike="noStrike" cap="none" dirty="0">
                      <a:solidFill>
                        <a:srgbClr val="FFFDFC"/>
                      </a:solidFill>
                      <a:latin typeface="Sriracha"/>
                      <a:ea typeface="Sriracha"/>
                      <a:cs typeface="Sriracha"/>
                      <a:sym typeface="Sriracha"/>
                    </a:rPr>
                    <a:t>Occupation: Farmer</a:t>
                  </a:r>
                  <a:endParaRPr dirty="0"/>
                </a:p>
              </p:txBody>
            </p:sp>
            <p:sp>
              <p:nvSpPr>
                <p:cNvPr id="281" name="Google Shape;281;p8"/>
                <p:cNvSpPr txBox="1"/>
                <p:nvPr/>
              </p:nvSpPr>
              <p:spPr>
                <a:xfrm>
                  <a:off x="-16789" y="2894202"/>
                  <a:ext cx="3539118" cy="106695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0" i="0" u="none" strike="noStrike" cap="none" dirty="0">
                      <a:solidFill>
                        <a:srgbClr val="FFFDFC"/>
                      </a:solidFill>
                      <a:latin typeface="Sriracha"/>
                      <a:ea typeface="Sriracha"/>
                      <a:cs typeface="Sriracha"/>
                      <a:sym typeface="Sriracha"/>
                    </a:rPr>
                    <a:t>Interview Date:  </a:t>
                  </a:r>
                  <a:endParaRPr dirty="0"/>
                </a:p>
                <a:p>
                  <a:pPr marL="0" marR="0" lvl="0" indent="0" algn="ctr" rtl="0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0" i="0" u="none" strike="noStrike" cap="none" dirty="0">
                      <a:solidFill>
                        <a:srgbClr val="FFFDFC"/>
                      </a:solidFill>
                      <a:latin typeface="Sriracha"/>
                      <a:ea typeface="Sriracha"/>
                      <a:cs typeface="Sriracha"/>
                      <a:sym typeface="Sriracha"/>
                    </a:rPr>
                    <a:t>September </a:t>
                  </a:r>
                  <a:r>
                    <a:rPr lang="en-US" sz="2000" dirty="0">
                      <a:solidFill>
                        <a:srgbClr val="FFFDFC"/>
                      </a:solidFill>
                      <a:latin typeface="Sriracha"/>
                      <a:ea typeface="Sriracha"/>
                      <a:cs typeface="Sriracha"/>
                      <a:sym typeface="Sriracha"/>
                    </a:rPr>
                    <a:t>21</a:t>
                  </a:r>
                  <a:r>
                    <a:rPr lang="en-US" sz="2000" b="0" i="0" u="none" strike="noStrike" cap="none" dirty="0">
                      <a:solidFill>
                        <a:srgbClr val="FFFDFC"/>
                      </a:solidFill>
                      <a:latin typeface="Sriracha"/>
                      <a:ea typeface="Sriracha"/>
                      <a:cs typeface="Sriracha"/>
                      <a:sym typeface="Sriracha"/>
                    </a:rPr>
                    <a:t>, 2025</a:t>
                  </a:r>
                  <a:endParaRPr dirty="0"/>
                </a:p>
              </p:txBody>
            </p:sp>
          </p:grpSp>
          <p:sp>
            <p:nvSpPr>
              <p:cNvPr id="288" name="Google Shape;288;p8"/>
              <p:cNvSpPr txBox="1"/>
              <p:nvPr/>
            </p:nvSpPr>
            <p:spPr>
              <a:xfrm>
                <a:off x="14442514" y="5815539"/>
                <a:ext cx="22053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Cristy B. </a:t>
                </a:r>
                <a:r>
                  <a:rPr lang="en-US" sz="2000" b="0" i="0" u="none" strike="noStrike" cap="none" dirty="0" err="1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Orillosa</a:t>
                </a:r>
                <a:endParaRPr dirty="0"/>
              </a:p>
            </p:txBody>
          </p:sp>
          <p:sp>
            <p:nvSpPr>
              <p:cNvPr id="289" name="Google Shape;289;p8"/>
              <p:cNvSpPr txBox="1"/>
              <p:nvPr/>
            </p:nvSpPr>
            <p:spPr>
              <a:xfrm>
                <a:off x="14096825" y="6260548"/>
                <a:ext cx="19098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FFFDFC"/>
                    </a:solidFill>
                    <a:latin typeface="Sriracha"/>
                    <a:ea typeface="Sriracha"/>
                    <a:cs typeface="Sriracha"/>
                    <a:sym typeface="Sriracha"/>
                  </a:rPr>
                  <a:t>34 Years Old</a:t>
                </a:r>
                <a:endParaRPr dirty="0"/>
              </a:p>
            </p:txBody>
          </p:sp>
        </p:grpSp>
        <p:sp>
          <p:nvSpPr>
            <p:cNvPr id="293" name="Google Shape;293;p8"/>
            <p:cNvSpPr txBox="1"/>
            <p:nvPr/>
          </p:nvSpPr>
          <p:spPr>
            <a:xfrm>
              <a:off x="13602098" y="8441376"/>
              <a:ext cx="354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FFFDFC"/>
                  </a:solidFill>
                  <a:latin typeface="Sriracha"/>
                  <a:ea typeface="Sriracha"/>
                  <a:cs typeface="Sriracha"/>
                  <a:sym typeface="Sriracha"/>
                </a:rPr>
                <a:t>Engagement Type: (In Person)</a:t>
              </a:r>
              <a:endParaRPr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3173733-3799-82B7-5153-34F07EDAD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664" y="2388435"/>
            <a:ext cx="2760415" cy="27604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3E5C6C-603C-6F20-3700-6FF26983A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405" y="2388315"/>
            <a:ext cx="2731235" cy="27460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BC7281-7503-4E09-10F6-D47A316F6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0079" y="2345724"/>
            <a:ext cx="2803351" cy="28033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39AEE3-C511-16AB-D146-359251482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8914" y="2330976"/>
            <a:ext cx="2861127" cy="28611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668</Words>
  <Application>Microsoft Office PowerPoint</Application>
  <PresentationFormat>Custom</PresentationFormat>
  <Paragraphs>147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Marcellus</vt:lpstr>
      <vt:lpstr>Arial</vt:lpstr>
      <vt:lpstr>Sriracha</vt:lpstr>
      <vt:lpstr>Nunito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sihay.rexdominic13@gmail.com</cp:lastModifiedBy>
  <cp:revision>1</cp:revision>
  <dcterms:created xsi:type="dcterms:W3CDTF">2006-08-16T00:00:00Z</dcterms:created>
  <dcterms:modified xsi:type="dcterms:W3CDTF">2025-09-21T12:39:05Z</dcterms:modified>
</cp:coreProperties>
</file>